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uli"/>
      <p:regular r:id="rId20"/>
      <p:bold r:id="rId21"/>
      <p:italic r:id="rId22"/>
      <p:boldItalic r:id="rId23"/>
    </p:embeddedFont>
    <p:embeddedFont>
      <p:font typeface="Nixie One"/>
      <p:regular r:id="rId24"/>
    </p:embeddedFont>
    <p:embeddedFont>
      <p:font typeface="Helvetica Neue"/>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uli-regular.fntdata"/><Relationship Id="rId22" Type="http://schemas.openxmlformats.org/officeDocument/2006/relationships/font" Target="fonts/Muli-italic.fntdata"/><Relationship Id="rId21" Type="http://schemas.openxmlformats.org/officeDocument/2006/relationships/font" Target="fonts/Muli-bold.fntdata"/><Relationship Id="rId24" Type="http://schemas.openxmlformats.org/officeDocument/2006/relationships/font" Target="fonts/NixieOne-regular.fntdata"/><Relationship Id="rId23" Type="http://schemas.openxmlformats.org/officeDocument/2006/relationships/font" Target="fonts/Muli-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fntdata"/><Relationship Id="rId25" Type="http://schemas.openxmlformats.org/officeDocument/2006/relationships/font" Target="fonts/HelveticaNeue-regular.fntdata"/><Relationship Id="rId28" Type="http://schemas.openxmlformats.org/officeDocument/2006/relationships/font" Target="fonts/HelveticaNeue-boldItalic.fntdata"/><Relationship Id="rId27" Type="http://schemas.openxmlformats.org/officeDocument/2006/relationships/font" Target="fonts/HelveticaNeue-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gif>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Shape 4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8" name="Shape 4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Shape 4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4" name="Shape 4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Shape 4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9" name="Shape 4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Shape 4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5" name="Shape 4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Shape 3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9" name="Shape 3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Shape 3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6" name="Shape 3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8" name="Shape 8"/>
        <p:cNvGrpSpPr/>
        <p:nvPr/>
      </p:nvGrpSpPr>
      <p:grpSpPr>
        <a:xfrm>
          <a:off x="0" y="0"/>
          <a:ext cx="0" cy="0"/>
          <a:chOff x="0" y="0"/>
          <a:chExt cx="0" cy="0"/>
        </a:xfrm>
      </p:grpSpPr>
      <p:sp>
        <p:nvSpPr>
          <p:cNvPr id="9" name="Shape 9"/>
          <p:cNvSpPr/>
          <p:nvPr/>
        </p:nvSpPr>
        <p:spPr>
          <a:xfrm flipH="1" rot="10800000">
            <a:off x="3919993" y="3977033"/>
            <a:ext cx="1303500" cy="11283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0" name="Shape 10"/>
          <p:cNvSpPr/>
          <p:nvPr/>
        </p:nvSpPr>
        <p:spPr>
          <a:xfrm rot="5400000">
            <a:off x="3809057" y="-81000"/>
            <a:ext cx="1525500" cy="17616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1" name="Shape 11"/>
          <p:cNvSpPr txBox="1"/>
          <p:nvPr>
            <p:ph type="ctrTitle"/>
          </p:nvPr>
        </p:nvSpPr>
        <p:spPr>
          <a:xfrm>
            <a:off x="1400175" y="1991825"/>
            <a:ext cx="6343500" cy="1159800"/>
          </a:xfrm>
          <a:prstGeom prst="rect">
            <a:avLst/>
          </a:prstGeom>
        </p:spPr>
        <p:txBody>
          <a:bodyPr anchorCtr="0" anchor="ctr"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2" name="Shape 12"/>
          <p:cNvSpPr/>
          <p:nvPr/>
        </p:nvSpPr>
        <p:spPr>
          <a:xfrm flipH="1" rot="10800000">
            <a:off x="2809875" y="-172875"/>
            <a:ext cx="1111500" cy="9624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flipH="1" rot="10800000">
            <a:off x="3602723" y="1360109"/>
            <a:ext cx="493800" cy="4275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flipH="1" rot="10800000">
            <a:off x="5278915" y="855279"/>
            <a:ext cx="944700" cy="818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rot="10800000">
            <a:off x="5365799" y="352324"/>
            <a:ext cx="493800" cy="4272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6" name="Shape 16"/>
          <p:cNvGrpSpPr/>
          <p:nvPr/>
        </p:nvGrpSpPr>
        <p:grpSpPr>
          <a:xfrm>
            <a:off x="5549153" y="1029780"/>
            <a:ext cx="404640" cy="374059"/>
            <a:chOff x="5975075" y="2327500"/>
            <a:chExt cx="420100" cy="388350"/>
          </a:xfrm>
        </p:grpSpPr>
        <p:sp>
          <p:nvSpPr>
            <p:cNvPr id="17" name="Shape 17"/>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 name="Shape 18"/>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 name="Shape 19"/>
          <p:cNvSpPr/>
          <p:nvPr/>
        </p:nvSpPr>
        <p:spPr>
          <a:xfrm>
            <a:off x="3253021" y="113273"/>
            <a:ext cx="225085" cy="38996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0" name="Shape 20"/>
          <p:cNvGrpSpPr/>
          <p:nvPr/>
        </p:nvGrpSpPr>
        <p:grpSpPr>
          <a:xfrm>
            <a:off x="4380526" y="515192"/>
            <a:ext cx="382958" cy="607111"/>
            <a:chOff x="6718575" y="2318625"/>
            <a:chExt cx="256950" cy="407375"/>
          </a:xfrm>
        </p:grpSpPr>
        <p:sp>
          <p:nvSpPr>
            <p:cNvPr id="21" name="Shape 21"/>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 name="Shape 29"/>
          <p:cNvGrpSpPr/>
          <p:nvPr/>
        </p:nvGrpSpPr>
        <p:grpSpPr>
          <a:xfrm>
            <a:off x="3199464" y="902959"/>
            <a:ext cx="395018" cy="403297"/>
            <a:chOff x="3951850" y="2985350"/>
            <a:chExt cx="407950" cy="416500"/>
          </a:xfrm>
        </p:grpSpPr>
        <p:sp>
          <p:nvSpPr>
            <p:cNvPr id="30" name="Shape 30"/>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4" name="Shape 34"/>
          <p:cNvSpPr/>
          <p:nvPr/>
        </p:nvSpPr>
        <p:spPr>
          <a:xfrm flipH="1" rot="10800000">
            <a:off x="5010533" y="4576648"/>
            <a:ext cx="1032900" cy="8946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rot="10800000">
            <a:off x="5133679" y="4056450"/>
            <a:ext cx="540000" cy="4674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flipH="1" rot="10800000">
            <a:off x="3101709" y="3629719"/>
            <a:ext cx="1032900" cy="8940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rot="10800000">
            <a:off x="3530384" y="4576662"/>
            <a:ext cx="452100" cy="3912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a:off x="5370705" y="4867761"/>
            <a:ext cx="312503" cy="312484"/>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9" name="Shape 39"/>
          <p:cNvGrpSpPr/>
          <p:nvPr/>
        </p:nvGrpSpPr>
        <p:grpSpPr>
          <a:xfrm>
            <a:off x="5772008" y="4056440"/>
            <a:ext cx="573943" cy="550550"/>
            <a:chOff x="5241175" y="4959100"/>
            <a:chExt cx="539775" cy="517775"/>
          </a:xfrm>
        </p:grpSpPr>
        <p:sp>
          <p:nvSpPr>
            <p:cNvPr id="40" name="Shape 40"/>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Shape 41"/>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 name="Shape 42"/>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 name="Shape 43"/>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 name="Shape 45"/>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6" name="Shape 46"/>
          <p:cNvSpPr/>
          <p:nvPr/>
        </p:nvSpPr>
        <p:spPr>
          <a:xfrm>
            <a:off x="3429208" y="3904791"/>
            <a:ext cx="377839" cy="343685"/>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2">
  <p:cSld name="TITLE_2">
    <p:spTree>
      <p:nvGrpSpPr>
        <p:cNvPr id="325" name="Shape 325"/>
        <p:cNvGrpSpPr/>
        <p:nvPr/>
      </p:nvGrpSpPr>
      <p:grpSpPr>
        <a:xfrm>
          <a:off x="0" y="0"/>
          <a:ext cx="0" cy="0"/>
          <a:chOff x="0" y="0"/>
          <a:chExt cx="0" cy="0"/>
        </a:xfrm>
      </p:grpSpPr>
      <p:sp>
        <p:nvSpPr>
          <p:cNvPr id="326" name="Shape 326"/>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28" name="Shape 328"/>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329" name="Shape 329"/>
          <p:cNvSpPr txBox="1"/>
          <p:nvPr>
            <p:ph type="ctrTitle"/>
          </p:nvPr>
        </p:nvSpPr>
        <p:spPr>
          <a:xfrm>
            <a:off x="630600" y="136800"/>
            <a:ext cx="7893000" cy="1853700"/>
          </a:xfrm>
          <a:prstGeom prst="rect">
            <a:avLst/>
          </a:prstGeom>
        </p:spPr>
        <p:txBody>
          <a:bodyPr anchorCtr="0" anchor="b" bIns="91425" lIns="91425" spcFirstLastPara="1" rIns="91425" wrap="square" tIns="91425"/>
          <a:lstStyle>
            <a:lvl1pPr lvl="0" rtl="0">
              <a:spcBef>
                <a:spcPts val="100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30" name="Shape 330"/>
          <p:cNvSpPr txBox="1"/>
          <p:nvPr>
            <p:ph idx="1" type="subTitle"/>
          </p:nvPr>
        </p:nvSpPr>
        <p:spPr>
          <a:xfrm>
            <a:off x="630600" y="3228375"/>
            <a:ext cx="7893000" cy="1274100"/>
          </a:xfrm>
          <a:prstGeom prst="rect">
            <a:avLst/>
          </a:prstGeom>
        </p:spPr>
        <p:txBody>
          <a:bodyPr anchorCtr="0" anchor="b" bIns="91425" lIns="91425" spcFirstLastPara="1" rIns="91425" wrap="square" tIns="91425"/>
          <a:lstStyle>
            <a:lvl1pPr lvl="0" rtl="0">
              <a:lnSpc>
                <a:spcPct val="100000"/>
              </a:lnSpc>
              <a:spcBef>
                <a:spcPts val="1000"/>
              </a:spcBef>
              <a:spcAft>
                <a:spcPts val="0"/>
              </a:spcAft>
              <a:buClr>
                <a:schemeClr val="accent6"/>
              </a:buClr>
              <a:buSzPts val="2400"/>
              <a:buNone/>
              <a:defRPr sz="2400">
                <a:solidFill>
                  <a:schemeClr val="accent6"/>
                </a:solidFill>
              </a:defRPr>
            </a:lvl1pPr>
            <a:lvl2pPr lvl="1" rtl="0">
              <a:lnSpc>
                <a:spcPct val="100000"/>
              </a:lnSpc>
              <a:spcBef>
                <a:spcPts val="0"/>
              </a:spcBef>
              <a:spcAft>
                <a:spcPts val="0"/>
              </a:spcAft>
              <a:buClr>
                <a:schemeClr val="accent6"/>
              </a:buClr>
              <a:buSzPts val="2400"/>
              <a:buNone/>
              <a:defRPr sz="2400">
                <a:solidFill>
                  <a:schemeClr val="accent6"/>
                </a:solidFill>
              </a:defRPr>
            </a:lvl2pPr>
            <a:lvl3pPr lvl="2" rtl="0">
              <a:lnSpc>
                <a:spcPct val="100000"/>
              </a:lnSpc>
              <a:spcBef>
                <a:spcPts val="0"/>
              </a:spcBef>
              <a:spcAft>
                <a:spcPts val="0"/>
              </a:spcAft>
              <a:buClr>
                <a:schemeClr val="accent6"/>
              </a:buClr>
              <a:buSzPts val="2400"/>
              <a:buNone/>
              <a:defRPr sz="2400">
                <a:solidFill>
                  <a:schemeClr val="accent6"/>
                </a:solidFill>
              </a:defRPr>
            </a:lvl3pPr>
            <a:lvl4pPr lvl="3" rtl="0">
              <a:lnSpc>
                <a:spcPct val="100000"/>
              </a:lnSpc>
              <a:spcBef>
                <a:spcPts val="0"/>
              </a:spcBef>
              <a:spcAft>
                <a:spcPts val="0"/>
              </a:spcAft>
              <a:buClr>
                <a:schemeClr val="accent6"/>
              </a:buClr>
              <a:buSzPts val="2400"/>
              <a:buNone/>
              <a:defRPr sz="2400">
                <a:solidFill>
                  <a:schemeClr val="accent6"/>
                </a:solidFill>
              </a:defRPr>
            </a:lvl4pPr>
            <a:lvl5pPr lvl="4" rtl="0">
              <a:lnSpc>
                <a:spcPct val="100000"/>
              </a:lnSpc>
              <a:spcBef>
                <a:spcPts val="0"/>
              </a:spcBef>
              <a:spcAft>
                <a:spcPts val="0"/>
              </a:spcAft>
              <a:buClr>
                <a:schemeClr val="accent6"/>
              </a:buClr>
              <a:buSzPts val="2400"/>
              <a:buNone/>
              <a:defRPr sz="2400">
                <a:solidFill>
                  <a:schemeClr val="accent6"/>
                </a:solidFill>
              </a:defRPr>
            </a:lvl5pPr>
            <a:lvl6pPr lvl="5" rtl="0">
              <a:lnSpc>
                <a:spcPct val="100000"/>
              </a:lnSpc>
              <a:spcBef>
                <a:spcPts val="0"/>
              </a:spcBef>
              <a:spcAft>
                <a:spcPts val="0"/>
              </a:spcAft>
              <a:buClr>
                <a:schemeClr val="accent6"/>
              </a:buClr>
              <a:buSzPts val="2400"/>
              <a:buNone/>
              <a:defRPr sz="2400">
                <a:solidFill>
                  <a:schemeClr val="accent6"/>
                </a:solidFill>
              </a:defRPr>
            </a:lvl6pPr>
            <a:lvl7pPr lvl="6" rtl="0">
              <a:lnSpc>
                <a:spcPct val="100000"/>
              </a:lnSpc>
              <a:spcBef>
                <a:spcPts val="0"/>
              </a:spcBef>
              <a:spcAft>
                <a:spcPts val="0"/>
              </a:spcAft>
              <a:buClr>
                <a:schemeClr val="accent6"/>
              </a:buClr>
              <a:buSzPts val="2400"/>
              <a:buNone/>
              <a:defRPr sz="2400">
                <a:solidFill>
                  <a:schemeClr val="accent6"/>
                </a:solidFill>
              </a:defRPr>
            </a:lvl7pPr>
            <a:lvl8pPr lvl="7" rtl="0">
              <a:lnSpc>
                <a:spcPct val="100000"/>
              </a:lnSpc>
              <a:spcBef>
                <a:spcPts val="0"/>
              </a:spcBef>
              <a:spcAft>
                <a:spcPts val="0"/>
              </a:spcAft>
              <a:buClr>
                <a:schemeClr val="accent6"/>
              </a:buClr>
              <a:buSzPts val="2400"/>
              <a:buNone/>
              <a:defRPr sz="2400">
                <a:solidFill>
                  <a:schemeClr val="accent6"/>
                </a:solidFill>
              </a:defRPr>
            </a:lvl8pPr>
            <a:lvl9pPr lvl="8" rtl="0">
              <a:lnSpc>
                <a:spcPct val="100000"/>
              </a:lnSpc>
              <a:spcBef>
                <a:spcPts val="0"/>
              </a:spcBef>
              <a:spcAft>
                <a:spcPts val="0"/>
              </a:spcAft>
              <a:buClr>
                <a:schemeClr val="accent6"/>
              </a:buClr>
              <a:buSzPts val="2400"/>
              <a:buNone/>
              <a:defRPr sz="2400">
                <a:solidFill>
                  <a:schemeClr val="accent6"/>
                </a:solidFill>
              </a:defRPr>
            </a:lvl9pPr>
          </a:lstStyle>
          <a:p/>
        </p:txBody>
      </p:sp>
      <p:sp>
        <p:nvSpPr>
          <p:cNvPr id="331" name="Shape 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47" name="Shape 47"/>
        <p:cNvGrpSpPr/>
        <p:nvPr/>
      </p:nvGrpSpPr>
      <p:grpSpPr>
        <a:xfrm>
          <a:off x="0" y="0"/>
          <a:ext cx="0" cy="0"/>
          <a:chOff x="0" y="0"/>
          <a:chExt cx="0" cy="0"/>
        </a:xfrm>
      </p:grpSpPr>
      <p:sp>
        <p:nvSpPr>
          <p:cNvPr id="48" name="Shape 48"/>
          <p:cNvSpPr/>
          <p:nvPr/>
        </p:nvSpPr>
        <p:spPr>
          <a:xfrm flipH="1" rot="10800000">
            <a:off x="-94969" y="303826"/>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9" name="Shape 49"/>
          <p:cNvSpPr/>
          <p:nvPr/>
        </p:nvSpPr>
        <p:spPr>
          <a:xfrm rot="5400000">
            <a:off x="559400" y="1538825"/>
            <a:ext cx="1788000" cy="20646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0" name="Shape 50"/>
          <p:cNvSpPr txBox="1"/>
          <p:nvPr>
            <p:ph type="ctrTitle"/>
          </p:nvPr>
        </p:nvSpPr>
        <p:spPr>
          <a:xfrm>
            <a:off x="2743200" y="1735750"/>
            <a:ext cx="5638800" cy="1159800"/>
          </a:xfrm>
          <a:prstGeom prst="rect">
            <a:avLst/>
          </a:prstGeom>
        </p:spPr>
        <p:txBody>
          <a:bodyPr anchorCtr="0" anchor="b" bIns="91425" lIns="91425" spcFirstLastPara="1" rIns="91425" wrap="square" tIns="91425"/>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1" name="Shape 51"/>
          <p:cNvSpPr txBox="1"/>
          <p:nvPr>
            <p:ph idx="1" type="subTitle"/>
          </p:nvPr>
        </p:nvSpPr>
        <p:spPr>
          <a:xfrm>
            <a:off x="2743200" y="2821004"/>
            <a:ext cx="5696100" cy="784800"/>
          </a:xfrm>
          <a:prstGeom prst="rect">
            <a:avLst/>
          </a:prstGeom>
        </p:spPr>
        <p:txBody>
          <a:bodyPr anchorCtr="0" anchor="t" bIns="91425" lIns="91425" spcFirstLastPara="1" rIns="91425" wrap="square" tIns="91425"/>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2" name="Shape 52"/>
          <p:cNvSpPr/>
          <p:nvPr/>
        </p:nvSpPr>
        <p:spPr>
          <a:xfrm flipH="1" rot="10800000">
            <a:off x="66674" y="313542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flipH="1" rot="10800000">
            <a:off x="828675" y="351655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761999" y="8779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rot="10800000">
            <a:off x="793851" y="4692801"/>
            <a:ext cx="517500" cy="4479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6" name="Shape 56"/>
          <p:cNvGrpSpPr/>
          <p:nvPr/>
        </p:nvGrpSpPr>
        <p:grpSpPr>
          <a:xfrm>
            <a:off x="996359" y="1070668"/>
            <a:ext cx="351204" cy="324661"/>
            <a:chOff x="5975075" y="2327500"/>
            <a:chExt cx="420100" cy="388350"/>
          </a:xfrm>
        </p:grpSpPr>
        <p:sp>
          <p:nvSpPr>
            <p:cNvPr id="57" name="Shape 57"/>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9" name="Shape 59"/>
          <p:cNvSpPr/>
          <p:nvPr/>
        </p:nvSpPr>
        <p:spPr>
          <a:xfrm>
            <a:off x="393600" y="334662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0" name="Shape 60"/>
          <p:cNvGrpSpPr/>
          <p:nvPr/>
        </p:nvGrpSpPr>
        <p:grpSpPr>
          <a:xfrm>
            <a:off x="305253" y="553856"/>
            <a:ext cx="247469" cy="392302"/>
            <a:chOff x="6718575" y="2318625"/>
            <a:chExt cx="256950" cy="407375"/>
          </a:xfrm>
        </p:grpSpPr>
        <p:sp>
          <p:nvSpPr>
            <p:cNvPr id="61" name="Shape 61"/>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3" name="Shape 63"/>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4" name="Shape 64"/>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 name="Shape 68"/>
            <p:cNvSpPr/>
            <p:nvPr/>
          </p:nvSpPr>
          <p:spPr>
            <a:xfrm>
              <a:off x="6795900" y="2628550"/>
              <a:ext cx="102300" cy="25"/>
            </a:xfrm>
            <a:custGeom>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9" name="Shape 69"/>
          <p:cNvGrpSpPr/>
          <p:nvPr/>
        </p:nvGrpSpPr>
        <p:grpSpPr>
          <a:xfrm>
            <a:off x="1419984" y="3634331"/>
            <a:ext cx="342882" cy="350068"/>
            <a:chOff x="3951850" y="2985350"/>
            <a:chExt cx="407950" cy="416500"/>
          </a:xfrm>
        </p:grpSpPr>
        <p:sp>
          <p:nvSpPr>
            <p:cNvPr id="70" name="Shape 70"/>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 name="Shape 71"/>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4" name="Shape 74"/>
          <p:cNvSpPr/>
          <p:nvPr/>
        </p:nvSpPr>
        <p:spPr>
          <a:xfrm flipH="1" rot="10800000">
            <a:off x="733424" y="393602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flipH="1" rot="10800000">
            <a:off x="738525" y="10085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rot="10800000">
            <a:off x="-291325" y="4148475"/>
            <a:ext cx="1182300" cy="10236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flipH="1" rot="10800000">
            <a:off x="420725" y="-652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a:off x="1019338" y="416705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9" name="Shape 79"/>
          <p:cNvGrpSpPr/>
          <p:nvPr/>
        </p:nvGrpSpPr>
        <p:grpSpPr>
          <a:xfrm>
            <a:off x="-50285" y="1452794"/>
            <a:ext cx="624844" cy="599376"/>
            <a:chOff x="5241175" y="4959100"/>
            <a:chExt cx="539775" cy="517775"/>
          </a:xfrm>
        </p:grpSpPr>
        <p:sp>
          <p:nvSpPr>
            <p:cNvPr id="80" name="Shape 80"/>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6" name="Shape 86"/>
          <p:cNvSpPr/>
          <p:nvPr/>
        </p:nvSpPr>
        <p:spPr>
          <a:xfrm>
            <a:off x="47199" y="4430470"/>
            <a:ext cx="505231" cy="459562"/>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87" name="Shape 87"/>
        <p:cNvGrpSpPr/>
        <p:nvPr/>
      </p:nvGrpSpPr>
      <p:grpSpPr>
        <a:xfrm>
          <a:off x="0" y="0"/>
          <a:ext cx="0" cy="0"/>
          <a:chOff x="0" y="0"/>
          <a:chExt cx="0" cy="0"/>
        </a:xfrm>
      </p:grpSpPr>
      <p:sp>
        <p:nvSpPr>
          <p:cNvPr id="88" name="Shape 88"/>
          <p:cNvSpPr/>
          <p:nvPr/>
        </p:nvSpPr>
        <p:spPr>
          <a:xfrm flipH="1" rot="10800000">
            <a:off x="-94969" y="619169"/>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9" name="Shape 89"/>
          <p:cNvSpPr/>
          <p:nvPr/>
        </p:nvSpPr>
        <p:spPr>
          <a:xfrm rot="5400000">
            <a:off x="499599" y="1905237"/>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 name="Shape 90"/>
          <p:cNvSpPr txBox="1"/>
          <p:nvPr>
            <p:ph idx="1" type="body"/>
          </p:nvPr>
        </p:nvSpPr>
        <p:spPr>
          <a:xfrm>
            <a:off x="2051200" y="2085600"/>
            <a:ext cx="6282300" cy="819900"/>
          </a:xfrm>
          <a:prstGeom prst="rect">
            <a:avLst/>
          </a:prstGeom>
        </p:spPr>
        <p:txBody>
          <a:bodyPr anchorCtr="0" anchor="ctr" bIns="91425" lIns="91425" spcFirstLastPara="1" rIns="91425" wrap="square" tIns="91425"/>
          <a:lstStyle>
            <a:lvl1pPr indent="-381000" lvl="0" marL="457200" rtl="0">
              <a:spcBef>
                <a:spcPts val="600"/>
              </a:spcBef>
              <a:spcAft>
                <a:spcPts val="0"/>
              </a:spcAft>
              <a:buSzPts val="2400"/>
              <a:buFont typeface="Nixie One"/>
              <a:buChar char="◇"/>
              <a:defRPr sz="2400">
                <a:latin typeface="Nixie One"/>
                <a:ea typeface="Nixie One"/>
                <a:cs typeface="Nixie One"/>
                <a:sym typeface="Nixie One"/>
              </a:defRPr>
            </a:lvl1pPr>
            <a:lvl2pPr indent="-381000" lvl="1" marL="914400" rtl="0">
              <a:spcBef>
                <a:spcPts val="0"/>
              </a:spcBef>
              <a:spcAft>
                <a:spcPts val="0"/>
              </a:spcAft>
              <a:buSzPts val="2400"/>
              <a:buFont typeface="Nixie One"/>
              <a:buChar char="￭"/>
              <a:defRPr sz="2400">
                <a:latin typeface="Nixie One"/>
                <a:ea typeface="Nixie One"/>
                <a:cs typeface="Nixie One"/>
                <a:sym typeface="Nixie One"/>
              </a:defRPr>
            </a:lvl2pPr>
            <a:lvl3pPr indent="-381000" lvl="2" marL="1371600" rtl="0">
              <a:spcBef>
                <a:spcPts val="0"/>
              </a:spcBef>
              <a:spcAft>
                <a:spcPts val="0"/>
              </a:spcAft>
              <a:buSzPts val="2400"/>
              <a:buFont typeface="Nixie One"/>
              <a:buChar char="￮"/>
              <a:defRPr sz="2400">
                <a:latin typeface="Nixie One"/>
                <a:ea typeface="Nixie One"/>
                <a:cs typeface="Nixie One"/>
                <a:sym typeface="Nixie One"/>
              </a:defRPr>
            </a:lvl3pPr>
            <a:lvl4pPr indent="-381000" lvl="3" marL="1828800" rtl="0">
              <a:spcBef>
                <a:spcPts val="0"/>
              </a:spcBef>
              <a:spcAft>
                <a:spcPts val="0"/>
              </a:spcAft>
              <a:buSzPts val="2400"/>
              <a:buFont typeface="Nixie One"/>
              <a:buChar char="●"/>
              <a:defRPr sz="2400">
                <a:latin typeface="Nixie One"/>
                <a:ea typeface="Nixie One"/>
                <a:cs typeface="Nixie One"/>
                <a:sym typeface="Nixie One"/>
              </a:defRPr>
            </a:lvl4pPr>
            <a:lvl5pPr indent="-381000" lvl="4" marL="2286000" rtl="0">
              <a:spcBef>
                <a:spcPts val="0"/>
              </a:spcBef>
              <a:spcAft>
                <a:spcPts val="0"/>
              </a:spcAft>
              <a:buSzPts val="2400"/>
              <a:buFont typeface="Nixie One"/>
              <a:buChar char="○"/>
              <a:defRPr sz="2400">
                <a:latin typeface="Nixie One"/>
                <a:ea typeface="Nixie One"/>
                <a:cs typeface="Nixie One"/>
                <a:sym typeface="Nixie One"/>
              </a:defRPr>
            </a:lvl5pPr>
            <a:lvl6pPr indent="-381000" lvl="5" marL="2743200" rtl="0">
              <a:spcBef>
                <a:spcPts val="0"/>
              </a:spcBef>
              <a:spcAft>
                <a:spcPts val="0"/>
              </a:spcAft>
              <a:buSzPts val="2400"/>
              <a:buFont typeface="Nixie One"/>
              <a:buChar char="■"/>
              <a:defRPr sz="2400">
                <a:latin typeface="Nixie One"/>
                <a:ea typeface="Nixie One"/>
                <a:cs typeface="Nixie One"/>
                <a:sym typeface="Nixie One"/>
              </a:defRPr>
            </a:lvl6pPr>
            <a:lvl7pPr indent="-381000" lvl="6" marL="3200400" rtl="0">
              <a:spcBef>
                <a:spcPts val="0"/>
              </a:spcBef>
              <a:spcAft>
                <a:spcPts val="0"/>
              </a:spcAft>
              <a:buSzPts val="2400"/>
              <a:buFont typeface="Nixie One"/>
              <a:buChar char="●"/>
              <a:defRPr sz="2400">
                <a:latin typeface="Nixie One"/>
                <a:ea typeface="Nixie One"/>
                <a:cs typeface="Nixie One"/>
                <a:sym typeface="Nixie One"/>
              </a:defRPr>
            </a:lvl7pPr>
            <a:lvl8pPr indent="-381000" lvl="7" marL="3657600" rtl="0">
              <a:spcBef>
                <a:spcPts val="0"/>
              </a:spcBef>
              <a:spcAft>
                <a:spcPts val="0"/>
              </a:spcAft>
              <a:buSzPts val="2400"/>
              <a:buFont typeface="Nixie One"/>
              <a:buChar char="○"/>
              <a:defRPr sz="2400">
                <a:latin typeface="Nixie One"/>
                <a:ea typeface="Nixie One"/>
                <a:cs typeface="Nixie One"/>
                <a:sym typeface="Nixie One"/>
              </a:defRPr>
            </a:lvl8pPr>
            <a:lvl9pPr indent="-381000" lvl="8" marL="4114800">
              <a:spcBef>
                <a:spcPts val="0"/>
              </a:spcBef>
              <a:spcAft>
                <a:spcPts val="0"/>
              </a:spcAft>
              <a:buSzPts val="2400"/>
              <a:buFont typeface="Nixie One"/>
              <a:buChar char="■"/>
              <a:defRPr sz="2400">
                <a:latin typeface="Nixie One"/>
                <a:ea typeface="Nixie One"/>
                <a:cs typeface="Nixie One"/>
                <a:sym typeface="Nixie One"/>
              </a:defRPr>
            </a:lvl9pPr>
          </a:lstStyle>
          <a:p/>
        </p:txBody>
      </p:sp>
      <p:sp>
        <p:nvSpPr>
          <p:cNvPr id="91" name="Shape 91"/>
          <p:cNvSpPr/>
          <p:nvPr/>
        </p:nvSpPr>
        <p:spPr>
          <a:xfrm flipH="1" rot="10800000">
            <a:off x="-123826" y="28115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p:cNvSpPr/>
          <p:nvPr/>
        </p:nvSpPr>
        <p:spPr>
          <a:xfrm flipH="1" rot="10800000">
            <a:off x="638175" y="31927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p:cNvSpPr/>
          <p:nvPr/>
        </p:nvSpPr>
        <p:spPr>
          <a:xfrm flipH="1" rot="10800000">
            <a:off x="752474" y="120180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rot="10800000">
            <a:off x="657225" y="438017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5" name="Shape 95"/>
          <p:cNvGrpSpPr/>
          <p:nvPr/>
        </p:nvGrpSpPr>
        <p:grpSpPr>
          <a:xfrm>
            <a:off x="986834" y="1394518"/>
            <a:ext cx="351204" cy="324661"/>
            <a:chOff x="5975075" y="2327500"/>
            <a:chExt cx="420100" cy="388350"/>
          </a:xfrm>
        </p:grpSpPr>
        <p:sp>
          <p:nvSpPr>
            <p:cNvPr id="96" name="Shape 96"/>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 name="Shape 97"/>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8" name="Shape 98"/>
          <p:cNvSpPr/>
          <p:nvPr/>
        </p:nvSpPr>
        <p:spPr>
          <a:xfrm>
            <a:off x="203100" y="30227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9" name="Shape 99"/>
          <p:cNvGrpSpPr/>
          <p:nvPr/>
        </p:nvGrpSpPr>
        <p:grpSpPr>
          <a:xfrm>
            <a:off x="295728" y="877706"/>
            <a:ext cx="247469" cy="392302"/>
            <a:chOff x="6718575" y="2318625"/>
            <a:chExt cx="256950" cy="407375"/>
          </a:xfrm>
        </p:grpSpPr>
        <p:sp>
          <p:nvSpPr>
            <p:cNvPr id="100" name="Shape 100"/>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Shape 103"/>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p:nvPr/>
          </p:nvSpPr>
          <p:spPr>
            <a:xfrm>
              <a:off x="6795900" y="2628550"/>
              <a:ext cx="102300" cy="25"/>
            </a:xfrm>
            <a:custGeom>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8" name="Shape 108"/>
          <p:cNvGrpSpPr/>
          <p:nvPr/>
        </p:nvGrpSpPr>
        <p:grpSpPr>
          <a:xfrm>
            <a:off x="1229484" y="3310481"/>
            <a:ext cx="342882" cy="350068"/>
            <a:chOff x="3951850" y="2985350"/>
            <a:chExt cx="407950" cy="416500"/>
          </a:xfrm>
        </p:grpSpPr>
        <p:sp>
          <p:nvSpPr>
            <p:cNvPr id="109" name="Shape 109"/>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3" name="Shape 113"/>
          <p:cNvSpPr/>
          <p:nvPr/>
        </p:nvSpPr>
        <p:spPr>
          <a:xfrm flipH="1" rot="10800000">
            <a:off x="542924" y="36121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rot="10800000">
            <a:off x="729000" y="424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flipH="1" rot="10800000">
            <a:off x="-115052" y="3996025"/>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rot="10800000">
            <a:off x="411200" y="2586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a:off x="828838" y="38432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8" name="Shape 118"/>
          <p:cNvGrpSpPr/>
          <p:nvPr/>
        </p:nvGrpSpPr>
        <p:grpSpPr>
          <a:xfrm>
            <a:off x="67092" y="1681690"/>
            <a:ext cx="455624" cy="437054"/>
            <a:chOff x="5241175" y="4959100"/>
            <a:chExt cx="539775" cy="517775"/>
          </a:xfrm>
        </p:grpSpPr>
        <p:sp>
          <p:nvSpPr>
            <p:cNvPr id="119" name="Shape 119"/>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p:nvPr/>
        </p:nvSpPr>
        <p:spPr>
          <a:xfrm>
            <a:off x="144926" y="4214500"/>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p:cNvSpPr txBox="1"/>
          <p:nvPr/>
        </p:nvSpPr>
        <p:spPr>
          <a:xfrm>
            <a:off x="94000" y="1929581"/>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27" name="Shape 127"/>
        <p:cNvGrpSpPr/>
        <p:nvPr/>
      </p:nvGrpSpPr>
      <p:grpSpPr>
        <a:xfrm>
          <a:off x="0" y="0"/>
          <a:ext cx="0" cy="0"/>
          <a:chOff x="0" y="0"/>
          <a:chExt cx="0" cy="0"/>
        </a:xfrm>
      </p:grpSpPr>
      <p:sp>
        <p:nvSpPr>
          <p:cNvPr id="128" name="Shape 128"/>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9" name="Shape 12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0" name="Shape 13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31" name="Shape 131"/>
          <p:cNvSpPr txBox="1"/>
          <p:nvPr>
            <p:ph idx="1" type="body"/>
          </p:nvPr>
        </p:nvSpPr>
        <p:spPr>
          <a:xfrm>
            <a:off x="1732700" y="2255125"/>
            <a:ext cx="4944300" cy="16599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Font typeface="Muli"/>
              <a:buChar char="◇"/>
              <a:defRPr>
                <a:latin typeface="Muli"/>
                <a:ea typeface="Muli"/>
                <a:cs typeface="Muli"/>
                <a:sym typeface="Muli"/>
              </a:defRPr>
            </a:lvl1pPr>
            <a:lvl2pPr indent="-317500" lvl="1" marL="914400">
              <a:spcBef>
                <a:spcPts val="0"/>
              </a:spcBef>
              <a:spcAft>
                <a:spcPts val="0"/>
              </a:spcAft>
              <a:buSzPts val="1400"/>
              <a:buFont typeface="Muli"/>
              <a:buChar char="￭"/>
              <a:defRPr>
                <a:latin typeface="Muli"/>
                <a:ea typeface="Muli"/>
                <a:cs typeface="Muli"/>
                <a:sym typeface="Muli"/>
              </a:defRPr>
            </a:lvl2pPr>
            <a:lvl3pPr indent="-317500" lvl="2" marL="1371600">
              <a:spcBef>
                <a:spcPts val="0"/>
              </a:spcBef>
              <a:spcAft>
                <a:spcPts val="0"/>
              </a:spcAft>
              <a:buSzPts val="1400"/>
              <a:buFont typeface="Muli"/>
              <a:buChar char="￮"/>
              <a:defRPr>
                <a:latin typeface="Muli"/>
                <a:ea typeface="Muli"/>
                <a:cs typeface="Muli"/>
                <a:sym typeface="Muli"/>
              </a:defRPr>
            </a:lvl3pPr>
            <a:lvl4pPr indent="-317500" lvl="3" marL="1828800">
              <a:spcBef>
                <a:spcPts val="0"/>
              </a:spcBef>
              <a:spcAft>
                <a:spcPts val="0"/>
              </a:spcAft>
              <a:buSzPts val="1400"/>
              <a:buFont typeface="Muli"/>
              <a:buChar char="●"/>
              <a:defRPr>
                <a:latin typeface="Muli"/>
                <a:ea typeface="Muli"/>
                <a:cs typeface="Muli"/>
                <a:sym typeface="Muli"/>
              </a:defRPr>
            </a:lvl4pPr>
            <a:lvl5pPr indent="-317500" lvl="4" marL="2286000">
              <a:spcBef>
                <a:spcPts val="0"/>
              </a:spcBef>
              <a:spcAft>
                <a:spcPts val="0"/>
              </a:spcAft>
              <a:buSzPts val="1400"/>
              <a:buFont typeface="Muli"/>
              <a:buChar char="○"/>
              <a:defRPr>
                <a:latin typeface="Muli"/>
                <a:ea typeface="Muli"/>
                <a:cs typeface="Muli"/>
                <a:sym typeface="Muli"/>
              </a:defRPr>
            </a:lvl5pPr>
            <a:lvl6pPr indent="-317500" lvl="5" marL="2743200">
              <a:spcBef>
                <a:spcPts val="0"/>
              </a:spcBef>
              <a:spcAft>
                <a:spcPts val="0"/>
              </a:spcAft>
              <a:buSzPts val="1400"/>
              <a:buFont typeface="Muli"/>
              <a:buChar char="■"/>
              <a:defRPr>
                <a:latin typeface="Muli"/>
                <a:ea typeface="Muli"/>
                <a:cs typeface="Muli"/>
                <a:sym typeface="Muli"/>
              </a:defRPr>
            </a:lvl6pPr>
            <a:lvl7pPr indent="-317500" lvl="6" marL="3200400">
              <a:spcBef>
                <a:spcPts val="0"/>
              </a:spcBef>
              <a:spcAft>
                <a:spcPts val="0"/>
              </a:spcAft>
              <a:buSzPts val="1400"/>
              <a:buFont typeface="Muli"/>
              <a:buChar char="●"/>
              <a:defRPr>
                <a:latin typeface="Muli"/>
                <a:ea typeface="Muli"/>
                <a:cs typeface="Muli"/>
                <a:sym typeface="Muli"/>
              </a:defRPr>
            </a:lvl7pPr>
            <a:lvl8pPr indent="-317500" lvl="7" marL="3657600">
              <a:spcBef>
                <a:spcPts val="0"/>
              </a:spcBef>
              <a:spcAft>
                <a:spcPts val="0"/>
              </a:spcAft>
              <a:buSzPts val="1400"/>
              <a:buFont typeface="Muli"/>
              <a:buChar char="○"/>
              <a:defRPr>
                <a:latin typeface="Muli"/>
                <a:ea typeface="Muli"/>
                <a:cs typeface="Muli"/>
                <a:sym typeface="Muli"/>
              </a:defRPr>
            </a:lvl8pPr>
            <a:lvl9pPr indent="-317500" lvl="8" marL="4114800">
              <a:spcBef>
                <a:spcPts val="0"/>
              </a:spcBef>
              <a:spcAft>
                <a:spcPts val="0"/>
              </a:spcAft>
              <a:buSzPts val="1400"/>
              <a:buFont typeface="Muli"/>
              <a:buChar char="■"/>
              <a:defRPr>
                <a:latin typeface="Muli"/>
                <a:ea typeface="Muli"/>
                <a:cs typeface="Muli"/>
                <a:sym typeface="Muli"/>
              </a:defRPr>
            </a:lvl9pPr>
          </a:lstStyle>
          <a:p/>
        </p:txBody>
      </p:sp>
      <p:sp>
        <p:nvSpPr>
          <p:cNvPr id="132" name="Shape 132"/>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3" name="Shape 133"/>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4" name="Shape 134"/>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5" name="Shape 135"/>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6" name="Shape 136"/>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9" name="Shape 139"/>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0" name="Shape 140"/>
          <p:cNvGrpSpPr/>
          <p:nvPr/>
        </p:nvGrpSpPr>
        <p:grpSpPr>
          <a:xfrm>
            <a:off x="1729784" y="61068"/>
            <a:ext cx="351204" cy="324661"/>
            <a:chOff x="5975075" y="2327500"/>
            <a:chExt cx="420100" cy="388350"/>
          </a:xfrm>
        </p:grpSpPr>
        <p:sp>
          <p:nvSpPr>
            <p:cNvPr id="141" name="Shape 141"/>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3" name="Shape 143"/>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5" name="Shape 145"/>
          <p:cNvGrpSpPr/>
          <p:nvPr/>
        </p:nvGrpSpPr>
        <p:grpSpPr>
          <a:xfrm>
            <a:off x="7354067" y="3426715"/>
            <a:ext cx="455624" cy="437054"/>
            <a:chOff x="5241175" y="4959100"/>
            <a:chExt cx="539775" cy="517775"/>
          </a:xfrm>
        </p:grpSpPr>
        <p:sp>
          <p:nvSpPr>
            <p:cNvPr id="146" name="Shape 146"/>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2" name="Shape 152"/>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53" name="Shape 153"/>
          <p:cNvGrpSpPr/>
          <p:nvPr/>
        </p:nvGrpSpPr>
        <p:grpSpPr>
          <a:xfrm>
            <a:off x="904277" y="515192"/>
            <a:ext cx="382958" cy="607111"/>
            <a:chOff x="6718575" y="2318625"/>
            <a:chExt cx="256950" cy="407375"/>
          </a:xfrm>
        </p:grpSpPr>
        <p:sp>
          <p:nvSpPr>
            <p:cNvPr id="154" name="Shape 154"/>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Shape 160"/>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2" name="Shape 162"/>
          <p:cNvGrpSpPr/>
          <p:nvPr/>
        </p:nvGrpSpPr>
        <p:grpSpPr>
          <a:xfrm>
            <a:off x="335759" y="1840531"/>
            <a:ext cx="342882" cy="350068"/>
            <a:chOff x="3951850" y="2985350"/>
            <a:chExt cx="407950" cy="416500"/>
          </a:xfrm>
        </p:grpSpPr>
        <p:sp>
          <p:nvSpPr>
            <p:cNvPr id="163" name="Shape 163"/>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4" name="Shape 164"/>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Shape 166"/>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67" name="Shape 167"/>
        <p:cNvGrpSpPr/>
        <p:nvPr/>
      </p:nvGrpSpPr>
      <p:grpSpPr>
        <a:xfrm>
          <a:off x="0" y="0"/>
          <a:ext cx="0" cy="0"/>
          <a:chOff x="0" y="0"/>
          <a:chExt cx="0" cy="0"/>
        </a:xfrm>
      </p:grpSpPr>
      <p:sp>
        <p:nvSpPr>
          <p:cNvPr id="168" name="Shape 168"/>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9" name="Shape 16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0" name="Shape 17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71" name="Shape 171"/>
          <p:cNvSpPr txBox="1"/>
          <p:nvPr>
            <p:ph idx="1" type="body"/>
          </p:nvPr>
        </p:nvSpPr>
        <p:spPr>
          <a:xfrm>
            <a:off x="1734000" y="2414450"/>
            <a:ext cx="2667300" cy="26637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 name="Shape 172"/>
          <p:cNvSpPr txBox="1"/>
          <p:nvPr>
            <p:ph idx="2" type="body"/>
          </p:nvPr>
        </p:nvSpPr>
        <p:spPr>
          <a:xfrm>
            <a:off x="4562088" y="2414450"/>
            <a:ext cx="2667300" cy="26637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3" name="Shape 173"/>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4" name="Shape 174"/>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5" name="Shape 175"/>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77" name="Shape 177"/>
          <p:cNvGrpSpPr/>
          <p:nvPr/>
        </p:nvGrpSpPr>
        <p:grpSpPr>
          <a:xfrm>
            <a:off x="1729784" y="61068"/>
            <a:ext cx="351204" cy="324661"/>
            <a:chOff x="5975075" y="2327500"/>
            <a:chExt cx="420100" cy="388350"/>
          </a:xfrm>
        </p:grpSpPr>
        <p:sp>
          <p:nvSpPr>
            <p:cNvPr id="178" name="Shape 178"/>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9" name="Shape 179"/>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0" name="Shape 180"/>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81" name="Shape 181"/>
          <p:cNvGrpSpPr/>
          <p:nvPr/>
        </p:nvGrpSpPr>
        <p:grpSpPr>
          <a:xfrm>
            <a:off x="904277" y="515192"/>
            <a:ext cx="382958" cy="607111"/>
            <a:chOff x="6718575" y="2318625"/>
            <a:chExt cx="256950" cy="407375"/>
          </a:xfrm>
        </p:grpSpPr>
        <p:sp>
          <p:nvSpPr>
            <p:cNvPr id="182" name="Shape 182"/>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Shape 183"/>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Shape 184"/>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5" name="Shape 185"/>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0" name="Shape 190"/>
          <p:cNvGrpSpPr/>
          <p:nvPr/>
        </p:nvGrpSpPr>
        <p:grpSpPr>
          <a:xfrm>
            <a:off x="335759" y="1840531"/>
            <a:ext cx="342882" cy="350068"/>
            <a:chOff x="3951850" y="2985350"/>
            <a:chExt cx="407950" cy="416500"/>
          </a:xfrm>
        </p:grpSpPr>
        <p:sp>
          <p:nvSpPr>
            <p:cNvPr id="191" name="Shape 191"/>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5" name="Shape 195"/>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00" name="Shape 200"/>
          <p:cNvGrpSpPr/>
          <p:nvPr/>
        </p:nvGrpSpPr>
        <p:grpSpPr>
          <a:xfrm>
            <a:off x="7354067" y="3426715"/>
            <a:ext cx="455624" cy="437054"/>
            <a:chOff x="5241175" y="4959100"/>
            <a:chExt cx="539775" cy="517775"/>
          </a:xfrm>
        </p:grpSpPr>
        <p:sp>
          <p:nvSpPr>
            <p:cNvPr id="201" name="Shape 201"/>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4" name="Shape 204"/>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7" name="Shape 207"/>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208" name="Shape 208"/>
        <p:cNvGrpSpPr/>
        <p:nvPr/>
      </p:nvGrpSpPr>
      <p:grpSpPr>
        <a:xfrm>
          <a:off x="0" y="0"/>
          <a:ext cx="0" cy="0"/>
          <a:chOff x="0" y="0"/>
          <a:chExt cx="0" cy="0"/>
        </a:xfrm>
      </p:grpSpPr>
      <p:sp>
        <p:nvSpPr>
          <p:cNvPr id="209" name="Shape 209"/>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0" name="Shape 210"/>
          <p:cNvSpPr txBox="1"/>
          <p:nvPr>
            <p:ph type="title"/>
          </p:nvPr>
        </p:nvSpPr>
        <p:spPr>
          <a:xfrm>
            <a:off x="1732700" y="1735600"/>
            <a:ext cx="4944300" cy="645300"/>
          </a:xfrm>
          <a:prstGeom prst="rect">
            <a:avLst/>
          </a:prstGeom>
        </p:spPr>
        <p:txBody>
          <a:bodyPr anchorCtr="0" anchor="b" bIns="91425" lIns="91425" spcFirstLastPara="1" rIns="91425" wrap="square" tIns="91425"/>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11" name="Shape 211"/>
          <p:cNvSpPr txBox="1"/>
          <p:nvPr>
            <p:ph idx="1" type="body"/>
          </p:nvPr>
        </p:nvSpPr>
        <p:spPr>
          <a:xfrm>
            <a:off x="1732700"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2" name="Shape 212"/>
          <p:cNvSpPr txBox="1"/>
          <p:nvPr>
            <p:ph idx="2" type="body"/>
          </p:nvPr>
        </p:nvSpPr>
        <p:spPr>
          <a:xfrm>
            <a:off x="4020972"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3" name="Shape 213"/>
          <p:cNvSpPr txBox="1"/>
          <p:nvPr>
            <p:ph idx="3" type="body"/>
          </p:nvPr>
        </p:nvSpPr>
        <p:spPr>
          <a:xfrm>
            <a:off x="6309245" y="2380900"/>
            <a:ext cx="2176800" cy="25449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4" name="Shape 214"/>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5" name="Shape 215"/>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Shape 216"/>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7" name="Shape 217"/>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18" name="Shape 218"/>
          <p:cNvGrpSpPr/>
          <p:nvPr/>
        </p:nvGrpSpPr>
        <p:grpSpPr>
          <a:xfrm>
            <a:off x="1729784" y="61068"/>
            <a:ext cx="351204" cy="324661"/>
            <a:chOff x="5975075" y="2327500"/>
            <a:chExt cx="420100" cy="388350"/>
          </a:xfrm>
        </p:grpSpPr>
        <p:sp>
          <p:nvSpPr>
            <p:cNvPr id="219" name="Shape 219"/>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0" name="Shape 220"/>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1" name="Shape 221"/>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22" name="Shape 222"/>
          <p:cNvGrpSpPr/>
          <p:nvPr/>
        </p:nvGrpSpPr>
        <p:grpSpPr>
          <a:xfrm>
            <a:off x="904277" y="515192"/>
            <a:ext cx="382958" cy="607111"/>
            <a:chOff x="6718575" y="2318625"/>
            <a:chExt cx="256950" cy="407375"/>
          </a:xfrm>
        </p:grpSpPr>
        <p:sp>
          <p:nvSpPr>
            <p:cNvPr id="223" name="Shape 223"/>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4" name="Shape 224"/>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Shape 225"/>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Shape 226"/>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8" name="Shape 228"/>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9" name="Shape 229"/>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1" name="Shape 231"/>
          <p:cNvGrpSpPr/>
          <p:nvPr/>
        </p:nvGrpSpPr>
        <p:grpSpPr>
          <a:xfrm>
            <a:off x="335759" y="1840531"/>
            <a:ext cx="342882" cy="350068"/>
            <a:chOff x="3951850" y="2985350"/>
            <a:chExt cx="407950" cy="416500"/>
          </a:xfrm>
        </p:grpSpPr>
        <p:sp>
          <p:nvSpPr>
            <p:cNvPr id="232" name="Shape 232"/>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4" name="Shape 234"/>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5" name="Shape 235"/>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36" name="Shape 236"/>
        <p:cNvGrpSpPr/>
        <p:nvPr/>
      </p:nvGrpSpPr>
      <p:grpSpPr>
        <a:xfrm>
          <a:off x="0" y="0"/>
          <a:ext cx="0" cy="0"/>
          <a:chOff x="0" y="0"/>
          <a:chExt cx="0" cy="0"/>
        </a:xfrm>
      </p:grpSpPr>
      <p:sp>
        <p:nvSpPr>
          <p:cNvPr id="237" name="Shape 237"/>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8" name="Shape 238"/>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9" name="Shape 239"/>
          <p:cNvSpPr txBox="1"/>
          <p:nvPr>
            <p:ph type="title"/>
          </p:nvPr>
        </p:nvSpPr>
        <p:spPr>
          <a:xfrm>
            <a:off x="1732700" y="821200"/>
            <a:ext cx="4944300" cy="645300"/>
          </a:xfrm>
          <a:prstGeom prst="rect">
            <a:avLst/>
          </a:prstGeom>
        </p:spPr>
        <p:txBody>
          <a:bodyPr anchorCtr="0" anchor="t" bIns="91425" lIns="91425" spcFirstLastPara="1" rIns="91425" wrap="square" tIns="91425"/>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40" name="Shape 240"/>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4" name="Shape 244"/>
          <p:cNvGrpSpPr/>
          <p:nvPr/>
        </p:nvGrpSpPr>
        <p:grpSpPr>
          <a:xfrm>
            <a:off x="1729784" y="61068"/>
            <a:ext cx="351204" cy="324661"/>
            <a:chOff x="5975075" y="2327500"/>
            <a:chExt cx="420100" cy="388350"/>
          </a:xfrm>
        </p:grpSpPr>
        <p:sp>
          <p:nvSpPr>
            <p:cNvPr id="245" name="Shape 245"/>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47" name="Shape 247"/>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8" name="Shape 248"/>
          <p:cNvGrpSpPr/>
          <p:nvPr/>
        </p:nvGrpSpPr>
        <p:grpSpPr>
          <a:xfrm>
            <a:off x="904277" y="515192"/>
            <a:ext cx="382958" cy="607111"/>
            <a:chOff x="6718575" y="2318625"/>
            <a:chExt cx="256950" cy="407375"/>
          </a:xfrm>
        </p:grpSpPr>
        <p:sp>
          <p:nvSpPr>
            <p:cNvPr id="249" name="Shape 249"/>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0" name="Shape 250"/>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Shape 251"/>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3" name="Shape 253"/>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4" name="Shape 254"/>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5" name="Shape 255"/>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Shape 256"/>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7" name="Shape 257"/>
          <p:cNvGrpSpPr/>
          <p:nvPr/>
        </p:nvGrpSpPr>
        <p:grpSpPr>
          <a:xfrm>
            <a:off x="335759" y="1840531"/>
            <a:ext cx="342882" cy="350068"/>
            <a:chOff x="3951850" y="2985350"/>
            <a:chExt cx="407950" cy="416500"/>
          </a:xfrm>
        </p:grpSpPr>
        <p:sp>
          <p:nvSpPr>
            <p:cNvPr id="258" name="Shape 258"/>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9" name="Shape 259"/>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0" name="Shape 260"/>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1" name="Shape 261"/>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2" name="Shape 262"/>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3" name="Shape 263"/>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4" name="Shape 264"/>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5" name="Shape 265"/>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Shape 266"/>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67" name="Shape 267"/>
          <p:cNvGrpSpPr/>
          <p:nvPr/>
        </p:nvGrpSpPr>
        <p:grpSpPr>
          <a:xfrm>
            <a:off x="7354067" y="3426715"/>
            <a:ext cx="455624" cy="437054"/>
            <a:chOff x="5241175" y="4959100"/>
            <a:chExt cx="539775" cy="517775"/>
          </a:xfrm>
        </p:grpSpPr>
        <p:sp>
          <p:nvSpPr>
            <p:cNvPr id="268" name="Shape 268"/>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9" name="Shape 269"/>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0" name="Shape 270"/>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1" name="Shape 271"/>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2" name="Shape 272"/>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3" name="Shape 273"/>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74" name="Shape 274"/>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5" name="Shape 275"/>
        <p:cNvGrpSpPr/>
        <p:nvPr/>
      </p:nvGrpSpPr>
      <p:grpSpPr>
        <a:xfrm>
          <a:off x="0" y="0"/>
          <a:ext cx="0" cy="0"/>
          <a:chOff x="0" y="0"/>
          <a:chExt cx="0" cy="0"/>
        </a:xfrm>
      </p:grpSpPr>
      <p:sp>
        <p:nvSpPr>
          <p:cNvPr id="276" name="Shape 276"/>
          <p:cNvSpPr/>
          <p:nvPr/>
        </p:nvSpPr>
        <p:spPr>
          <a:xfrm flipH="1" rot="10800000">
            <a:off x="7663675" y="3684808"/>
            <a:ext cx="1034700" cy="8958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7" name="Shape 277"/>
          <p:cNvSpPr/>
          <p:nvPr/>
        </p:nvSpPr>
        <p:spPr>
          <a:xfrm rot="5400000">
            <a:off x="499599" y="157100"/>
            <a:ext cx="1146000" cy="13233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8" name="Shape 278"/>
          <p:cNvSpPr txBox="1"/>
          <p:nvPr>
            <p:ph idx="1" type="body"/>
          </p:nvPr>
        </p:nvSpPr>
        <p:spPr>
          <a:xfrm>
            <a:off x="457200" y="4406309"/>
            <a:ext cx="8229600" cy="519600"/>
          </a:xfrm>
          <a:prstGeom prst="rect">
            <a:avLst/>
          </a:prstGeom>
        </p:spPr>
        <p:txBody>
          <a:bodyPr anchorCtr="0" anchor="t" bIns="91425" lIns="91425" spcFirstLastPara="1" rIns="91425" wrap="square" tIns="91425"/>
          <a:lstStyle>
            <a:lvl1pPr indent="-228600" lvl="0" marL="457200" algn="ctr">
              <a:spcBef>
                <a:spcPts val="360"/>
              </a:spcBef>
              <a:spcAft>
                <a:spcPts val="0"/>
              </a:spcAft>
              <a:buSzPts val="1400"/>
              <a:buNone/>
              <a:defRPr/>
            </a:lvl1pPr>
          </a:lstStyle>
          <a:p/>
        </p:txBody>
      </p:sp>
      <p:sp>
        <p:nvSpPr>
          <p:cNvPr id="279" name="Shape 279"/>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0" name="Shape 280"/>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1" name="Shape 281"/>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2" name="Shape 282"/>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83" name="Shape 283"/>
          <p:cNvGrpSpPr/>
          <p:nvPr/>
        </p:nvGrpSpPr>
        <p:grpSpPr>
          <a:xfrm>
            <a:off x="1729784" y="61068"/>
            <a:ext cx="351204" cy="324661"/>
            <a:chOff x="5975075" y="2327500"/>
            <a:chExt cx="420100" cy="388350"/>
          </a:xfrm>
        </p:grpSpPr>
        <p:sp>
          <p:nvSpPr>
            <p:cNvPr id="284" name="Shape 284"/>
            <p:cNvSpPr/>
            <p:nvPr/>
          </p:nvSpPr>
          <p:spPr>
            <a:xfrm>
              <a:off x="5975075" y="2474650"/>
              <a:ext cx="98325" cy="220450"/>
            </a:xfrm>
            <a:custGeom>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5" name="Shape 285"/>
            <p:cNvSpPr/>
            <p:nvPr/>
          </p:nvSpPr>
          <p:spPr>
            <a:xfrm>
              <a:off x="6088025" y="2327500"/>
              <a:ext cx="307150" cy="388350"/>
            </a:xfrm>
            <a:custGeom>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86" name="Shape 286"/>
          <p:cNvSpPr/>
          <p:nvPr/>
        </p:nvSpPr>
        <p:spPr>
          <a:xfrm>
            <a:off x="203100" y="1270177"/>
            <a:ext cx="166061" cy="287704"/>
          </a:xfrm>
          <a:custGeom>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87" name="Shape 287"/>
          <p:cNvGrpSpPr/>
          <p:nvPr/>
        </p:nvGrpSpPr>
        <p:grpSpPr>
          <a:xfrm>
            <a:off x="904277" y="515192"/>
            <a:ext cx="382958" cy="607111"/>
            <a:chOff x="6718575" y="2318625"/>
            <a:chExt cx="256950" cy="407375"/>
          </a:xfrm>
        </p:grpSpPr>
        <p:sp>
          <p:nvSpPr>
            <p:cNvPr id="288" name="Shape 288"/>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9" name="Shape 289"/>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0" name="Shape 290"/>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1" name="Shape 291"/>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2" name="Shape 292"/>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3" name="Shape 293"/>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4" name="Shape 294"/>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5" name="Shape 295"/>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6" name="Shape 296"/>
          <p:cNvGrpSpPr/>
          <p:nvPr/>
        </p:nvGrpSpPr>
        <p:grpSpPr>
          <a:xfrm>
            <a:off x="335759" y="1840531"/>
            <a:ext cx="342882" cy="350068"/>
            <a:chOff x="3951850" y="2985350"/>
            <a:chExt cx="407950" cy="416500"/>
          </a:xfrm>
        </p:grpSpPr>
        <p:sp>
          <p:nvSpPr>
            <p:cNvPr id="297" name="Shape 297"/>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8" name="Shape 298"/>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9" name="Shape 299"/>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0" name="Shape 300"/>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01" name="Shape 301"/>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2" name="Shape 302"/>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Shape 303"/>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4" name="Shape 304"/>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5" name="Shape 305"/>
          <p:cNvSpPr/>
          <p:nvPr/>
        </p:nvSpPr>
        <p:spPr>
          <a:xfrm>
            <a:off x="8772688" y="4461808"/>
            <a:ext cx="248073" cy="248058"/>
          </a:xfrm>
          <a:custGeom>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06" name="Shape 306"/>
          <p:cNvGrpSpPr/>
          <p:nvPr/>
        </p:nvGrpSpPr>
        <p:grpSpPr>
          <a:xfrm>
            <a:off x="7354067" y="3426715"/>
            <a:ext cx="455624" cy="437054"/>
            <a:chOff x="5241175" y="4959100"/>
            <a:chExt cx="539775" cy="517775"/>
          </a:xfrm>
        </p:grpSpPr>
        <p:sp>
          <p:nvSpPr>
            <p:cNvPr id="307" name="Shape 307"/>
            <p:cNvSpPr/>
            <p:nvPr/>
          </p:nvSpPr>
          <p:spPr>
            <a:xfrm>
              <a:off x="5575150" y="4959100"/>
              <a:ext cx="161225" cy="178300"/>
            </a:xfrm>
            <a:custGeom>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8" name="Shape 308"/>
            <p:cNvSpPr/>
            <p:nvPr/>
          </p:nvSpPr>
          <p:spPr>
            <a:xfrm>
              <a:off x="5330925" y="4985350"/>
              <a:ext cx="128250" cy="148400"/>
            </a:xfrm>
            <a:custGeom>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9" name="Shape 309"/>
            <p:cNvSpPr/>
            <p:nvPr/>
          </p:nvSpPr>
          <p:spPr>
            <a:xfrm>
              <a:off x="5241175" y="5241175"/>
              <a:ext cx="180125" cy="109325"/>
            </a:xfrm>
            <a:custGeom>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a:off x="5461575" y="5316900"/>
              <a:ext cx="89175" cy="159975"/>
            </a:xfrm>
            <a:custGeom>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a:off x="5619100" y="5194175"/>
              <a:ext cx="161850" cy="89775"/>
            </a:xfrm>
            <a:custGeom>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a:off x="5420075" y="5116000"/>
              <a:ext cx="189300" cy="189925"/>
            </a:xfrm>
            <a:custGeom>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13" name="Shape 313"/>
          <p:cNvSpPr/>
          <p:nvPr/>
        </p:nvSpPr>
        <p:spPr>
          <a:xfrm>
            <a:off x="8081326" y="3153875"/>
            <a:ext cx="299952" cy="272838"/>
          </a:xfrm>
          <a:custGeom>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14" name="Shape 314"/>
        <p:cNvGrpSpPr/>
        <p:nvPr/>
      </p:nvGrpSpPr>
      <p:grpSpPr>
        <a:xfrm>
          <a:off x="0" y="0"/>
          <a:ext cx="0" cy="0"/>
          <a:chOff x="0" y="0"/>
          <a:chExt cx="0" cy="0"/>
        </a:xfrm>
      </p:grpSpPr>
      <p:sp>
        <p:nvSpPr>
          <p:cNvPr id="315" name="Shape 315"/>
          <p:cNvSpPr/>
          <p:nvPr/>
        </p:nvSpPr>
        <p:spPr>
          <a:xfrm flipH="1" rot="10800000">
            <a:off x="8218352" y="4121459"/>
            <a:ext cx="685200" cy="593400"/>
          </a:xfrm>
          <a:custGeom>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6" name="Shape 316"/>
          <p:cNvSpPr/>
          <p:nvPr/>
        </p:nvSpPr>
        <p:spPr>
          <a:xfrm rot="5400000">
            <a:off x="388487" y="105212"/>
            <a:ext cx="944100" cy="1090200"/>
          </a:xfrm>
          <a:custGeom>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7" name="Shape 317"/>
          <p:cNvSpPr/>
          <p:nvPr/>
        </p:nvSpPr>
        <p:spPr>
          <a:xfrm flipH="1" rot="10800000">
            <a:off x="-123825" y="847792"/>
            <a:ext cx="674400" cy="5844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8" name="Shape 318"/>
          <p:cNvSpPr/>
          <p:nvPr/>
        </p:nvSpPr>
        <p:spPr>
          <a:xfrm flipH="1" rot="10800000">
            <a:off x="503116" y="1161450"/>
            <a:ext cx="352800" cy="3054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9" name="Shape 319"/>
          <p:cNvSpPr/>
          <p:nvPr/>
        </p:nvSpPr>
        <p:spPr>
          <a:xfrm flipH="1" rot="10800000">
            <a:off x="1208424" y="-131812"/>
            <a:ext cx="674400" cy="5844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0" name="Shape 320"/>
          <p:cNvSpPr/>
          <p:nvPr/>
        </p:nvSpPr>
        <p:spPr>
          <a:xfrm flipH="1" rot="10800000">
            <a:off x="247753" y="49693"/>
            <a:ext cx="295200" cy="2556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p:nvPr/>
        </p:nvSpPr>
        <p:spPr>
          <a:xfrm flipH="1" rot="10800000">
            <a:off x="8763568" y="4485979"/>
            <a:ext cx="543000" cy="4704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2" name="Shape 322"/>
          <p:cNvSpPr/>
          <p:nvPr/>
        </p:nvSpPr>
        <p:spPr>
          <a:xfrm flipH="1" rot="10800000">
            <a:off x="8523810" y="4741100"/>
            <a:ext cx="284100" cy="2457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p:nvPr/>
        </p:nvSpPr>
        <p:spPr>
          <a:xfrm flipH="1" rot="10800000">
            <a:off x="8322785" y="3628023"/>
            <a:ext cx="543000" cy="470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Shape 324"/>
          <p:cNvSpPr/>
          <p:nvPr/>
        </p:nvSpPr>
        <p:spPr>
          <a:xfrm flipH="1" rot="10800000">
            <a:off x="8763569" y="4009882"/>
            <a:ext cx="237600" cy="2058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0E293C"/>
        </a:solidFill>
      </p:bgPr>
    </p:bg>
    <p:spTree>
      <p:nvGrpSpPr>
        <p:cNvPr id="5" name="Shape 5"/>
        <p:cNvGrpSpPr/>
        <p:nvPr/>
      </p:nvGrpSpPr>
      <p:grpSpPr>
        <a:xfrm>
          <a:off x="0" y="0"/>
          <a:ext cx="0" cy="0"/>
          <a:chOff x="0" y="0"/>
          <a:chExt cx="0" cy="0"/>
        </a:xfrm>
      </p:grpSpPr>
      <p:sp>
        <p:nvSpPr>
          <p:cNvPr id="6" name="Shape 6"/>
          <p:cNvSpPr txBox="1"/>
          <p:nvPr>
            <p:ph type="title"/>
          </p:nvPr>
        </p:nvSpPr>
        <p:spPr>
          <a:xfrm>
            <a:off x="1732700" y="1735600"/>
            <a:ext cx="4944300" cy="6453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p:txBody>
      </p:sp>
      <p:sp>
        <p:nvSpPr>
          <p:cNvPr id="7" name="Shape 7"/>
          <p:cNvSpPr txBox="1"/>
          <p:nvPr>
            <p:ph idx="1" type="body"/>
          </p:nvPr>
        </p:nvSpPr>
        <p:spPr>
          <a:xfrm>
            <a:off x="1732700" y="2255125"/>
            <a:ext cx="4944300" cy="1659900"/>
          </a:xfrm>
          <a:prstGeom prst="rect">
            <a:avLst/>
          </a:prstGeom>
          <a:noFill/>
          <a:ln>
            <a:noFill/>
          </a:ln>
        </p:spPr>
        <p:txBody>
          <a:bodyPr anchorCtr="0" anchor="t" bIns="91425" lIns="91425" spcFirstLastPara="1" rIns="91425" wrap="square" tIns="91425"/>
          <a:lstStyle>
            <a:lvl1pPr indent="-317500" lvl="0" marL="4572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indent="-317500" lvl="1" marL="9144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indent="-317500" lvl="2" marL="13716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indent="-317500" lvl="3" marL="18288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indent="-317500" lvl="4" marL="22860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indent="-317500" lvl="5" marL="27432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indent="-317500" lvl="6" marL="32004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indent="-317500" lvl="7" marL="36576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indent="-317500" lvl="8" marL="41148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gif"/><Relationship Id="rId4"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gif"/><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93C"/>
        </a:solidFill>
      </p:bgPr>
    </p:bg>
    <p:spTree>
      <p:nvGrpSpPr>
        <p:cNvPr id="335" name="Shape 335"/>
        <p:cNvGrpSpPr/>
        <p:nvPr/>
      </p:nvGrpSpPr>
      <p:grpSpPr>
        <a:xfrm>
          <a:off x="0" y="0"/>
          <a:ext cx="0" cy="0"/>
          <a:chOff x="0" y="0"/>
          <a:chExt cx="0" cy="0"/>
        </a:xfrm>
      </p:grpSpPr>
      <p:sp>
        <p:nvSpPr>
          <p:cNvPr id="336" name="Shape 336"/>
          <p:cNvSpPr txBox="1"/>
          <p:nvPr>
            <p:ph type="ctrTitle"/>
          </p:nvPr>
        </p:nvSpPr>
        <p:spPr>
          <a:xfrm>
            <a:off x="1400175" y="1991825"/>
            <a:ext cx="6343500" cy="1159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u="sng"/>
              <a:t>Loot Box</a:t>
            </a:r>
            <a:endParaRPr u="sng"/>
          </a:p>
          <a:p>
            <a:pPr indent="0" lvl="0" marL="0">
              <a:spcBef>
                <a:spcPts val="0"/>
              </a:spcBef>
              <a:spcAft>
                <a:spcPts val="0"/>
              </a:spcAft>
              <a:buNone/>
            </a:pPr>
            <a:r>
              <a:rPr lang="en" sz="1200" u="sng"/>
              <a:t>By: Jacob Corbett, Kelsan Dorjee, Nara Chhuo</a:t>
            </a:r>
            <a:endParaRPr sz="1200" u="sng"/>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Shape 404"/>
          <p:cNvSpPr txBox="1"/>
          <p:nvPr>
            <p:ph type="title"/>
          </p:nvPr>
        </p:nvSpPr>
        <p:spPr>
          <a:xfrm>
            <a:off x="1953325" y="81357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What we learned</a:t>
            </a:r>
            <a:endParaRPr/>
          </a:p>
        </p:txBody>
      </p:sp>
      <p:sp>
        <p:nvSpPr>
          <p:cNvPr id="405" name="Shape 405"/>
          <p:cNvSpPr txBox="1"/>
          <p:nvPr>
            <p:ph idx="1" type="body"/>
          </p:nvPr>
        </p:nvSpPr>
        <p:spPr>
          <a:xfrm>
            <a:off x="767425" y="1813850"/>
            <a:ext cx="7106400" cy="2543700"/>
          </a:xfrm>
          <a:prstGeom prst="rect">
            <a:avLst/>
          </a:prstGeom>
        </p:spPr>
        <p:txBody>
          <a:bodyPr anchorCtr="0" anchor="t" bIns="91425" lIns="91425" spcFirstLastPara="1" rIns="91425" wrap="square" tIns="91425">
            <a:noAutofit/>
          </a:bodyPr>
          <a:lstStyle/>
          <a:p>
            <a:pPr indent="-381000" lvl="0" marL="457200">
              <a:spcBef>
                <a:spcPts val="600"/>
              </a:spcBef>
              <a:spcAft>
                <a:spcPts val="0"/>
              </a:spcAft>
              <a:buSzPts val="2400"/>
              <a:buChar char="-"/>
            </a:pPr>
            <a:r>
              <a:rPr lang="en" sz="2400"/>
              <a:t>Database is really hard</a:t>
            </a:r>
            <a:endParaRPr sz="2400"/>
          </a:p>
          <a:p>
            <a:pPr indent="-381000" lvl="0" marL="457200" rtl="0">
              <a:spcBef>
                <a:spcPts val="0"/>
              </a:spcBef>
              <a:spcAft>
                <a:spcPts val="0"/>
              </a:spcAft>
              <a:buSzPts val="2400"/>
              <a:buChar char="-"/>
            </a:pPr>
            <a:r>
              <a:rPr lang="en" sz="2400"/>
              <a:t>Choosing good partners is essential </a:t>
            </a:r>
            <a:endParaRPr sz="2400"/>
          </a:p>
          <a:p>
            <a:pPr indent="-381000" lvl="0" marL="457200" rtl="0">
              <a:spcBef>
                <a:spcPts val="0"/>
              </a:spcBef>
              <a:spcAft>
                <a:spcPts val="0"/>
              </a:spcAft>
              <a:buSzPts val="2400"/>
              <a:buChar char="-"/>
            </a:pPr>
            <a:r>
              <a:rPr lang="en" sz="2400"/>
              <a:t>Dividing workload between people is important </a:t>
            </a:r>
            <a:endParaRPr sz="2400"/>
          </a:p>
          <a:p>
            <a:pPr indent="-381000" lvl="0" marL="457200" rtl="0">
              <a:spcBef>
                <a:spcPts val="0"/>
              </a:spcBef>
              <a:spcAft>
                <a:spcPts val="0"/>
              </a:spcAft>
              <a:buSzPts val="2400"/>
              <a:buChar char="-"/>
            </a:pPr>
            <a:r>
              <a:rPr lang="en" sz="2400"/>
              <a:t>Time management </a:t>
            </a:r>
            <a:endParaRPr sz="2400"/>
          </a:p>
          <a:p>
            <a:pPr indent="0" lvl="0" marL="0" rtl="0">
              <a:spcBef>
                <a:spcPts val="600"/>
              </a:spcBef>
              <a:spcAft>
                <a:spcPts val="0"/>
              </a:spcAft>
              <a:buNone/>
            </a:pPr>
            <a:r>
              <a:t/>
            </a:r>
            <a:endParaRPr sz="2400"/>
          </a:p>
          <a:p>
            <a:pPr indent="0" lvl="0" marL="0" rtl="0">
              <a:spcBef>
                <a:spcPts val="6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Shape 410"/>
          <p:cNvSpPr txBox="1"/>
          <p:nvPr>
            <p:ph type="title"/>
          </p:nvPr>
        </p:nvSpPr>
        <p:spPr>
          <a:xfrm>
            <a:off x="2325650" y="234425"/>
            <a:ext cx="4944300" cy="1388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What we like to improve</a:t>
            </a:r>
            <a:endParaRPr/>
          </a:p>
        </p:txBody>
      </p:sp>
      <p:sp>
        <p:nvSpPr>
          <p:cNvPr id="411" name="Shape 411"/>
          <p:cNvSpPr txBox="1"/>
          <p:nvPr>
            <p:ph idx="1" type="body"/>
          </p:nvPr>
        </p:nvSpPr>
        <p:spPr>
          <a:xfrm>
            <a:off x="1622400" y="1622525"/>
            <a:ext cx="4944300" cy="3203700"/>
          </a:xfrm>
          <a:prstGeom prst="rect">
            <a:avLst/>
          </a:prstGeom>
        </p:spPr>
        <p:txBody>
          <a:bodyPr anchorCtr="0" anchor="t" bIns="91425" lIns="91425" spcFirstLastPara="1" rIns="91425" wrap="square" tIns="91425">
            <a:noAutofit/>
          </a:bodyPr>
          <a:lstStyle/>
          <a:p>
            <a:pPr indent="-381000" lvl="0" marL="457200" rtl="0">
              <a:spcBef>
                <a:spcPts val="600"/>
              </a:spcBef>
              <a:spcAft>
                <a:spcPts val="0"/>
              </a:spcAft>
              <a:buSzPts val="2400"/>
              <a:buChar char="-"/>
            </a:pPr>
            <a:r>
              <a:rPr lang="en" sz="2400"/>
              <a:t>More items </a:t>
            </a:r>
            <a:endParaRPr sz="2400"/>
          </a:p>
          <a:p>
            <a:pPr indent="-381000" lvl="0" marL="457200" rtl="0">
              <a:spcBef>
                <a:spcPts val="0"/>
              </a:spcBef>
              <a:spcAft>
                <a:spcPts val="0"/>
              </a:spcAft>
              <a:buSzPts val="2400"/>
              <a:buChar char="-"/>
            </a:pPr>
            <a:r>
              <a:rPr lang="en" sz="2400"/>
              <a:t>Cool items</a:t>
            </a:r>
            <a:endParaRPr sz="2400"/>
          </a:p>
          <a:p>
            <a:pPr indent="-381000" lvl="0" marL="457200" rtl="0">
              <a:spcBef>
                <a:spcPts val="0"/>
              </a:spcBef>
              <a:spcAft>
                <a:spcPts val="0"/>
              </a:spcAft>
              <a:buSzPts val="2400"/>
              <a:buChar char="-"/>
            </a:pPr>
            <a:r>
              <a:rPr lang="en" sz="2400"/>
              <a:t>New items</a:t>
            </a:r>
            <a:endParaRPr sz="2400"/>
          </a:p>
          <a:p>
            <a:pPr indent="-381000" lvl="0" marL="457200" rtl="0">
              <a:spcBef>
                <a:spcPts val="0"/>
              </a:spcBef>
              <a:spcAft>
                <a:spcPts val="0"/>
              </a:spcAft>
              <a:buSzPts val="2400"/>
              <a:buChar char="-"/>
            </a:pPr>
            <a:r>
              <a:rPr lang="en" sz="2400"/>
              <a:t>Implementing the DataBase</a:t>
            </a:r>
            <a:endParaRPr sz="2400"/>
          </a:p>
          <a:p>
            <a:pPr indent="-381000" lvl="0" marL="457200" rtl="0">
              <a:spcBef>
                <a:spcPts val="0"/>
              </a:spcBef>
              <a:spcAft>
                <a:spcPts val="0"/>
              </a:spcAft>
              <a:buSzPts val="2400"/>
              <a:buChar char="-"/>
            </a:pPr>
            <a:r>
              <a:rPr lang="en" sz="2400"/>
              <a:t>Create leaderboard</a:t>
            </a:r>
            <a:endParaRPr sz="2400"/>
          </a:p>
          <a:p>
            <a:pPr indent="-381000" lvl="0" marL="457200" rtl="0">
              <a:spcBef>
                <a:spcPts val="0"/>
              </a:spcBef>
              <a:spcAft>
                <a:spcPts val="0"/>
              </a:spcAft>
              <a:buSzPts val="2400"/>
              <a:buChar char="-"/>
            </a:pPr>
            <a:r>
              <a:rPr lang="en" sz="2400"/>
              <a:t>Beautiful arts</a:t>
            </a:r>
            <a:endParaRPr sz="2400"/>
          </a:p>
          <a:p>
            <a:pPr indent="-317500" lvl="0" marL="457200" rtl="0">
              <a:spcBef>
                <a:spcPts val="0"/>
              </a:spcBef>
              <a:spcAft>
                <a:spcPts val="0"/>
              </a:spcAft>
              <a:buSzPts val="1400"/>
              <a:buChar char="-"/>
            </a:pPr>
            <a:r>
              <a:rPr lang="en" sz="2400"/>
              <a:t>Rewards for collecting all the items</a:t>
            </a:r>
            <a:r>
              <a:rPr lang="en"/>
              <a:t> </a:t>
            </a:r>
            <a:endParaRPr/>
          </a:p>
          <a:p>
            <a:pPr indent="0" lvl="0" marL="0" rtl="0">
              <a:spcBef>
                <a:spcPts val="6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Shape 416"/>
          <p:cNvSpPr txBox="1"/>
          <p:nvPr>
            <p:ph type="title"/>
          </p:nvPr>
        </p:nvSpPr>
        <p:spPr>
          <a:xfrm>
            <a:off x="3372475" y="2571750"/>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DEMO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0" name="Shape 420"/>
        <p:cNvGrpSpPr/>
        <p:nvPr/>
      </p:nvGrpSpPr>
      <p:grpSpPr>
        <a:xfrm>
          <a:off x="0" y="0"/>
          <a:ext cx="0" cy="0"/>
          <a:chOff x="0" y="0"/>
          <a:chExt cx="0" cy="0"/>
        </a:xfrm>
      </p:grpSpPr>
      <p:sp>
        <p:nvSpPr>
          <p:cNvPr id="421" name="Shape 421"/>
          <p:cNvSpPr txBox="1"/>
          <p:nvPr>
            <p:ph type="title"/>
          </p:nvPr>
        </p:nvSpPr>
        <p:spPr>
          <a:xfrm>
            <a:off x="2262350" y="247150"/>
            <a:ext cx="5823600" cy="968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Future </a:t>
            </a:r>
            <a:r>
              <a:rPr lang="en"/>
              <a:t>Developments</a:t>
            </a:r>
            <a:endParaRPr/>
          </a:p>
        </p:txBody>
      </p:sp>
      <p:sp>
        <p:nvSpPr>
          <p:cNvPr id="422" name="Shape 422"/>
          <p:cNvSpPr txBox="1"/>
          <p:nvPr>
            <p:ph idx="1" type="body"/>
          </p:nvPr>
        </p:nvSpPr>
        <p:spPr>
          <a:xfrm>
            <a:off x="1076375" y="2148275"/>
            <a:ext cx="5929500" cy="2000100"/>
          </a:xfrm>
          <a:prstGeom prst="rect">
            <a:avLst/>
          </a:prstGeom>
        </p:spPr>
        <p:txBody>
          <a:bodyPr anchorCtr="0" anchor="t" bIns="91425" lIns="91425" spcFirstLastPara="1" rIns="91425" wrap="square" tIns="91425">
            <a:noAutofit/>
          </a:bodyPr>
          <a:lstStyle/>
          <a:p>
            <a:pPr indent="-342900" lvl="0" marL="457200" rtl="0">
              <a:spcBef>
                <a:spcPts val="600"/>
              </a:spcBef>
              <a:spcAft>
                <a:spcPts val="0"/>
              </a:spcAft>
              <a:buSzPts val="1800"/>
              <a:buChar char="-"/>
            </a:pPr>
            <a:r>
              <a:rPr lang="en" sz="1800"/>
              <a:t>Add more features like leaderboard, login screen, and be able to connect to social media to compete with friends</a:t>
            </a:r>
            <a:endParaRPr sz="1800"/>
          </a:p>
          <a:p>
            <a:pPr indent="-342900" lvl="0" marL="457200" rtl="0">
              <a:spcBef>
                <a:spcPts val="0"/>
              </a:spcBef>
              <a:spcAft>
                <a:spcPts val="0"/>
              </a:spcAft>
              <a:buSzPts val="1800"/>
              <a:buChar char="-"/>
            </a:pPr>
            <a:r>
              <a:rPr lang="en" sz="1800"/>
              <a:t>Have more amazing chests that can only be open if a key is acquired</a:t>
            </a:r>
            <a:endParaRPr sz="1800"/>
          </a:p>
          <a:p>
            <a:pPr indent="0" lvl="0" marL="0" rtl="0">
              <a:spcBef>
                <a:spcPts val="6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Shape 427"/>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QUESTIONS?</a:t>
            </a:r>
            <a:endParaRPr/>
          </a:p>
        </p:txBody>
      </p:sp>
      <p:sp>
        <p:nvSpPr>
          <p:cNvPr id="428" name="Shape 428"/>
          <p:cNvSpPr txBox="1"/>
          <p:nvPr/>
        </p:nvSpPr>
        <p:spPr>
          <a:xfrm>
            <a:off x="2159475" y="769500"/>
            <a:ext cx="6127800" cy="233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1640975" y="93222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About Loot Box</a:t>
            </a:r>
            <a:endParaRPr u="sng"/>
          </a:p>
        </p:txBody>
      </p:sp>
      <p:sp>
        <p:nvSpPr>
          <p:cNvPr id="342" name="Shape 342"/>
          <p:cNvSpPr txBox="1"/>
          <p:nvPr>
            <p:ph idx="1" type="body"/>
          </p:nvPr>
        </p:nvSpPr>
        <p:spPr>
          <a:xfrm>
            <a:off x="153875" y="2239425"/>
            <a:ext cx="6431400" cy="26853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2400"/>
              <a:t>Loot Box is a “Gacha game” where you spend in-game currency to open a specific tier chest and get items specific to that chest with specific probabilities for each item.</a:t>
            </a:r>
            <a:endParaRPr sz="2400"/>
          </a:p>
          <a:p>
            <a:pPr indent="0" lvl="0" marL="0">
              <a:spcBef>
                <a:spcPts val="600"/>
              </a:spcBef>
              <a:spcAft>
                <a:spcPts val="0"/>
              </a:spcAft>
              <a:buNone/>
            </a:pPr>
            <a:r>
              <a:t/>
            </a:r>
            <a:endParaRPr/>
          </a:p>
          <a:p>
            <a:pPr indent="0" lvl="0" marL="0">
              <a:spcBef>
                <a:spcPts val="600"/>
              </a:spcBef>
              <a:spcAft>
                <a:spcPts val="0"/>
              </a:spcAft>
              <a:buNone/>
            </a:pPr>
            <a:r>
              <a:t/>
            </a:r>
            <a:endParaRPr/>
          </a:p>
        </p:txBody>
      </p:sp>
      <p:pic>
        <p:nvPicPr>
          <p:cNvPr id="343" name="Shape 343"/>
          <p:cNvPicPr preferRelativeResize="0"/>
          <p:nvPr/>
        </p:nvPicPr>
        <p:blipFill>
          <a:blip r:embed="rId3">
            <a:alphaModFix/>
          </a:blip>
          <a:stretch>
            <a:fillRect/>
          </a:stretch>
        </p:blipFill>
        <p:spPr>
          <a:xfrm>
            <a:off x="6894975" y="1113550"/>
            <a:ext cx="1896675" cy="3063099"/>
          </a:xfrm>
          <a:prstGeom prst="rect">
            <a:avLst/>
          </a:prstGeom>
          <a:noFill/>
          <a:ln>
            <a:noFill/>
          </a:ln>
        </p:spPr>
      </p:pic>
      <p:pic>
        <p:nvPicPr>
          <p:cNvPr id="344" name="Shape 344"/>
          <p:cNvPicPr preferRelativeResize="0"/>
          <p:nvPr/>
        </p:nvPicPr>
        <p:blipFill>
          <a:blip r:embed="rId4">
            <a:alphaModFix/>
          </a:blip>
          <a:stretch>
            <a:fillRect/>
          </a:stretch>
        </p:blipFill>
        <p:spPr>
          <a:xfrm>
            <a:off x="6894975" y="1113550"/>
            <a:ext cx="1896675" cy="3063100"/>
          </a:xfrm>
          <a:prstGeom prst="rect">
            <a:avLst/>
          </a:prstGeom>
          <a:noFill/>
          <a:ln>
            <a:noFill/>
          </a:ln>
        </p:spPr>
      </p:pic>
      <p:sp>
        <p:nvSpPr>
          <p:cNvPr id="345" name="Shape 345"/>
          <p:cNvSpPr/>
          <p:nvPr/>
        </p:nvSpPr>
        <p:spPr>
          <a:xfrm>
            <a:off x="6852400"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2570225" y="10177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Home Screen</a:t>
            </a:r>
            <a:endParaRPr u="sng"/>
          </a:p>
        </p:txBody>
      </p:sp>
      <p:sp>
        <p:nvSpPr>
          <p:cNvPr id="351" name="Shape 351"/>
          <p:cNvSpPr txBox="1"/>
          <p:nvPr>
            <p:ph idx="1" type="body"/>
          </p:nvPr>
        </p:nvSpPr>
        <p:spPr>
          <a:xfrm>
            <a:off x="2068300" y="903750"/>
            <a:ext cx="6389400" cy="3894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The home screen consists of two buttons.</a:t>
            </a:r>
            <a:endParaRPr sz="2400"/>
          </a:p>
          <a:p>
            <a:pPr indent="-381000" lvl="0" marL="457200" rtl="0">
              <a:spcBef>
                <a:spcPts val="600"/>
              </a:spcBef>
              <a:spcAft>
                <a:spcPts val="0"/>
              </a:spcAft>
              <a:buSzPts val="2400"/>
              <a:buChar char="-"/>
            </a:pPr>
            <a:r>
              <a:rPr lang="en" sz="2400"/>
              <a:t>New game</a:t>
            </a:r>
            <a:endParaRPr sz="2400"/>
          </a:p>
          <a:p>
            <a:pPr indent="-381000" lvl="0" marL="457200" rtl="0">
              <a:spcBef>
                <a:spcPts val="0"/>
              </a:spcBef>
              <a:spcAft>
                <a:spcPts val="0"/>
              </a:spcAft>
              <a:buSzPts val="2400"/>
              <a:buChar char="-"/>
            </a:pPr>
            <a:r>
              <a:rPr lang="en" sz="2400"/>
              <a:t>Continue</a:t>
            </a:r>
            <a:endParaRPr sz="2400"/>
          </a:p>
          <a:p>
            <a:pPr indent="0" lvl="0" marL="0" rtl="0">
              <a:spcBef>
                <a:spcPts val="600"/>
              </a:spcBef>
              <a:spcAft>
                <a:spcPts val="0"/>
              </a:spcAft>
              <a:buNone/>
            </a:pPr>
            <a:r>
              <a:rPr lang="en" sz="2400"/>
              <a:t>The New game Button will start a new game while erasing all the old data.</a:t>
            </a:r>
            <a:endParaRPr sz="2400"/>
          </a:p>
          <a:p>
            <a:pPr indent="0" lvl="0" marL="0">
              <a:spcBef>
                <a:spcPts val="600"/>
              </a:spcBef>
              <a:spcAft>
                <a:spcPts val="0"/>
              </a:spcAft>
              <a:buNone/>
            </a:pPr>
            <a:r>
              <a:rPr lang="en" sz="2400"/>
              <a:t>The Continue Button will pick off where the player left, so that means all the items and money acquired will still be there. </a:t>
            </a:r>
            <a:endParaRPr sz="2400"/>
          </a:p>
        </p:txBody>
      </p:sp>
      <p:sp>
        <p:nvSpPr>
          <p:cNvPr id="352" name="Shape 352"/>
          <p:cNvSpPr/>
          <p:nvPr/>
        </p:nvSpPr>
        <p:spPr>
          <a:xfrm>
            <a:off x="128676" y="1604750"/>
            <a:ext cx="1757608" cy="3433258"/>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53" name="Shape 353"/>
          <p:cNvPicPr preferRelativeResize="0"/>
          <p:nvPr/>
        </p:nvPicPr>
        <p:blipFill>
          <a:blip r:embed="rId3">
            <a:alphaModFix/>
          </a:blip>
          <a:stretch>
            <a:fillRect/>
          </a:stretch>
        </p:blipFill>
        <p:spPr>
          <a:xfrm>
            <a:off x="212100" y="1895675"/>
            <a:ext cx="1590775" cy="2744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ctrTitle"/>
          </p:nvPr>
        </p:nvSpPr>
        <p:spPr>
          <a:xfrm>
            <a:off x="2395525" y="130325"/>
            <a:ext cx="5638800" cy="1159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Activity Screen</a:t>
            </a:r>
            <a:endParaRPr u="sng"/>
          </a:p>
        </p:txBody>
      </p:sp>
      <p:sp>
        <p:nvSpPr>
          <p:cNvPr id="359" name="Shape 359"/>
          <p:cNvSpPr txBox="1"/>
          <p:nvPr>
            <p:ph idx="1" type="subTitle"/>
          </p:nvPr>
        </p:nvSpPr>
        <p:spPr>
          <a:xfrm>
            <a:off x="2474600" y="1501900"/>
            <a:ext cx="4427700" cy="78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There are four buttons in which a player can choose from.</a:t>
            </a:r>
            <a:endParaRPr sz="2400"/>
          </a:p>
          <a:p>
            <a:pPr indent="0" lvl="0" marL="0">
              <a:spcBef>
                <a:spcPts val="0"/>
              </a:spcBef>
              <a:spcAft>
                <a:spcPts val="0"/>
              </a:spcAft>
              <a:buNone/>
            </a:pPr>
            <a:r>
              <a:rPr lang="en" sz="2400" u="sng"/>
              <a:t>Ranging</a:t>
            </a:r>
            <a:r>
              <a:rPr lang="en" sz="2400"/>
              <a:t>:</a:t>
            </a:r>
            <a:endParaRPr sz="2400"/>
          </a:p>
          <a:p>
            <a:pPr indent="0" lvl="0" marL="0">
              <a:spcBef>
                <a:spcPts val="0"/>
              </a:spcBef>
              <a:spcAft>
                <a:spcPts val="0"/>
              </a:spcAft>
              <a:buNone/>
            </a:pPr>
            <a:r>
              <a:rPr lang="en" sz="2400"/>
              <a:t>-Common </a:t>
            </a:r>
            <a:endParaRPr sz="2400"/>
          </a:p>
          <a:p>
            <a:pPr indent="0" lvl="0" marL="0">
              <a:spcBef>
                <a:spcPts val="0"/>
              </a:spcBef>
              <a:spcAft>
                <a:spcPts val="0"/>
              </a:spcAft>
              <a:buNone/>
            </a:pPr>
            <a:r>
              <a:rPr lang="en" sz="2400"/>
              <a:t>-Rare</a:t>
            </a:r>
            <a:endParaRPr sz="2400"/>
          </a:p>
          <a:p>
            <a:pPr indent="0" lvl="0" marL="0">
              <a:spcBef>
                <a:spcPts val="0"/>
              </a:spcBef>
              <a:spcAft>
                <a:spcPts val="0"/>
              </a:spcAft>
              <a:buNone/>
            </a:pPr>
            <a:r>
              <a:rPr lang="en" sz="2400"/>
              <a:t>-Epic</a:t>
            </a:r>
            <a:endParaRPr sz="2400"/>
          </a:p>
          <a:p>
            <a:pPr indent="0" lvl="0" marL="0">
              <a:spcBef>
                <a:spcPts val="0"/>
              </a:spcBef>
              <a:spcAft>
                <a:spcPts val="0"/>
              </a:spcAft>
              <a:buNone/>
            </a:pPr>
            <a:r>
              <a:rPr lang="en" sz="2400"/>
              <a:t>-</a:t>
            </a:r>
            <a:r>
              <a:rPr lang="en" sz="2400"/>
              <a:t>Legendary</a:t>
            </a:r>
            <a:endParaRPr sz="2400"/>
          </a:p>
          <a:p>
            <a:pPr indent="0" lvl="0" marL="0">
              <a:spcBef>
                <a:spcPts val="0"/>
              </a:spcBef>
              <a:spcAft>
                <a:spcPts val="0"/>
              </a:spcAft>
              <a:buNone/>
            </a:pPr>
            <a:r>
              <a:t/>
            </a:r>
            <a:endParaRPr sz="2400"/>
          </a:p>
        </p:txBody>
      </p:sp>
      <p:pic>
        <p:nvPicPr>
          <p:cNvPr id="360" name="Shape 360"/>
          <p:cNvPicPr preferRelativeResize="0"/>
          <p:nvPr/>
        </p:nvPicPr>
        <p:blipFill>
          <a:blip r:embed="rId3">
            <a:alphaModFix/>
          </a:blip>
          <a:stretch>
            <a:fillRect/>
          </a:stretch>
        </p:blipFill>
        <p:spPr>
          <a:xfrm>
            <a:off x="6942163" y="1097300"/>
            <a:ext cx="1802334" cy="3205151"/>
          </a:xfrm>
          <a:prstGeom prst="rect">
            <a:avLst/>
          </a:prstGeom>
          <a:noFill/>
          <a:ln>
            <a:noFill/>
          </a:ln>
        </p:spPr>
      </p:pic>
      <p:pic>
        <p:nvPicPr>
          <p:cNvPr id="361" name="Shape 361"/>
          <p:cNvPicPr preferRelativeResize="0"/>
          <p:nvPr/>
        </p:nvPicPr>
        <p:blipFill>
          <a:blip r:embed="rId4">
            <a:alphaModFix/>
          </a:blip>
          <a:stretch>
            <a:fillRect/>
          </a:stretch>
        </p:blipFill>
        <p:spPr>
          <a:xfrm>
            <a:off x="6942175" y="1097300"/>
            <a:ext cx="1802300" cy="3079350"/>
          </a:xfrm>
          <a:prstGeom prst="rect">
            <a:avLst/>
          </a:prstGeom>
          <a:noFill/>
          <a:ln>
            <a:noFill/>
          </a:ln>
        </p:spPr>
      </p:pic>
      <p:sp>
        <p:nvSpPr>
          <p:cNvPr id="362" name="Shape 362"/>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type="ctrTitle"/>
          </p:nvPr>
        </p:nvSpPr>
        <p:spPr>
          <a:xfrm>
            <a:off x="2681850" y="245425"/>
            <a:ext cx="5638800" cy="840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Cont.</a:t>
            </a:r>
            <a:endParaRPr u="sng"/>
          </a:p>
        </p:txBody>
      </p:sp>
      <p:sp>
        <p:nvSpPr>
          <p:cNvPr id="368" name="Shape 368"/>
          <p:cNvSpPr txBox="1"/>
          <p:nvPr>
            <p:ph idx="1" type="subTitle"/>
          </p:nvPr>
        </p:nvSpPr>
        <p:spPr>
          <a:xfrm>
            <a:off x="2653200" y="1174679"/>
            <a:ext cx="5696100" cy="784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t>Common box Button: 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a:t>
            </a:r>
            <a:endParaRPr/>
          </a:p>
          <a:p>
            <a:pPr indent="0" lvl="0" marL="0" rtl="0">
              <a:lnSpc>
                <a:spcPct val="100000"/>
              </a:lnSpc>
              <a:spcBef>
                <a:spcPts val="0"/>
              </a:spcBef>
              <a:spcAft>
                <a:spcPts val="0"/>
              </a:spcAft>
              <a:buNone/>
            </a:pPr>
            <a:r>
              <a:rPr lang="en"/>
              <a:t>Rare box Button: I</a:t>
            </a:r>
            <a:r>
              <a:rPr lang="en"/>
              <a:t>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a:t>
            </a:r>
            <a:endParaRPr/>
          </a:p>
          <a:p>
            <a:pPr indent="0" lvl="0" marL="0" rtl="0">
              <a:lnSpc>
                <a:spcPct val="100000"/>
              </a:lnSpc>
              <a:spcBef>
                <a:spcPts val="0"/>
              </a:spcBef>
              <a:spcAft>
                <a:spcPts val="0"/>
              </a:spcAft>
              <a:buNone/>
            </a:pPr>
            <a:r>
              <a:rPr lang="en"/>
              <a:t>Epic box Button: 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$10000</a:t>
            </a:r>
            <a:endParaRPr/>
          </a:p>
          <a:p>
            <a:pPr indent="0" lvl="0" marL="0" rtl="0">
              <a:lnSpc>
                <a:spcPct val="100000"/>
              </a:lnSpc>
              <a:spcBef>
                <a:spcPts val="0"/>
              </a:spcBef>
              <a:spcAft>
                <a:spcPts val="0"/>
              </a:spcAft>
              <a:buNone/>
            </a:pPr>
            <a:r>
              <a:rPr lang="en"/>
              <a:t>Legendary box Button: </a:t>
            </a:r>
            <a:r>
              <a:rPr lang="en"/>
              <a:t>If clicked then the price and box will pop up. When you click on on the box, it will open and it will take money away from your bank.</a:t>
            </a:r>
            <a:endParaRPr/>
          </a:p>
          <a:p>
            <a:pPr indent="0" lvl="0" marL="0" rtl="0">
              <a:lnSpc>
                <a:spcPct val="100000"/>
              </a:lnSpc>
              <a:spcBef>
                <a:spcPts val="0"/>
              </a:spcBef>
              <a:spcAft>
                <a:spcPts val="0"/>
              </a:spcAft>
              <a:buNone/>
            </a:pPr>
            <a:r>
              <a:rPr lang="en"/>
              <a:t>Cost: $100000</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Shape 373"/>
          <p:cNvSpPr txBox="1"/>
          <p:nvPr>
            <p:ph idx="4294967295" type="title"/>
          </p:nvPr>
        </p:nvSpPr>
        <p:spPr>
          <a:xfrm>
            <a:off x="1732350" y="713125"/>
            <a:ext cx="3640500" cy="572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Loot Screen</a:t>
            </a:r>
            <a:endParaRPr u="sng"/>
          </a:p>
        </p:txBody>
      </p:sp>
      <p:sp>
        <p:nvSpPr>
          <p:cNvPr id="374" name="Shape 374"/>
          <p:cNvSpPr txBox="1"/>
          <p:nvPr>
            <p:ph idx="1" type="body"/>
          </p:nvPr>
        </p:nvSpPr>
        <p:spPr>
          <a:xfrm>
            <a:off x="1732350" y="815450"/>
            <a:ext cx="5118900" cy="4023900"/>
          </a:xfrm>
          <a:prstGeom prst="rect">
            <a:avLst/>
          </a:prstGeom>
        </p:spPr>
        <p:txBody>
          <a:bodyPr anchorCtr="0" anchor="ctr" bIns="91425" lIns="91425" spcFirstLastPara="1" rIns="91425" wrap="square" tIns="91425">
            <a:noAutofit/>
          </a:bodyPr>
          <a:lstStyle/>
          <a:p>
            <a:pPr indent="0" lvl="0" marL="0">
              <a:spcBef>
                <a:spcPts val="600"/>
              </a:spcBef>
              <a:spcAft>
                <a:spcPts val="0"/>
              </a:spcAft>
              <a:buNone/>
            </a:pPr>
            <a:r>
              <a:rPr lang="en" sz="1800"/>
              <a:t>Loot screen is where the players can get their loot after purchasing a chest.</a:t>
            </a:r>
            <a:endParaRPr sz="1800"/>
          </a:p>
          <a:p>
            <a:pPr indent="0" lvl="0" marL="0">
              <a:spcBef>
                <a:spcPts val="600"/>
              </a:spcBef>
              <a:spcAft>
                <a:spcPts val="0"/>
              </a:spcAft>
              <a:buNone/>
            </a:pPr>
            <a:r>
              <a:rPr lang="en" sz="1800"/>
              <a:t>The loots are random, but the tier of the loot depends on what chest was purchased.</a:t>
            </a:r>
            <a:endParaRPr sz="1800"/>
          </a:p>
          <a:p>
            <a:pPr indent="0" lvl="0" marL="0">
              <a:spcBef>
                <a:spcPts val="600"/>
              </a:spcBef>
              <a:spcAft>
                <a:spcPts val="0"/>
              </a:spcAft>
              <a:buNone/>
            </a:pPr>
            <a:r>
              <a:rPr lang="en" sz="1800"/>
              <a:t>You can either sell or keep each loot depending on whether you already have one. The price is based on the rarity of the specific loot which is shown by color</a:t>
            </a:r>
            <a:endParaRPr sz="1800"/>
          </a:p>
        </p:txBody>
      </p:sp>
      <p:pic>
        <p:nvPicPr>
          <p:cNvPr id="375" name="Shape 375"/>
          <p:cNvPicPr preferRelativeResize="0"/>
          <p:nvPr/>
        </p:nvPicPr>
        <p:blipFill rotWithShape="1">
          <a:blip r:embed="rId3">
            <a:alphaModFix/>
          </a:blip>
          <a:srcRect b="-301" l="0" r="0" t="-301"/>
          <a:stretch/>
        </p:blipFill>
        <p:spPr>
          <a:xfrm>
            <a:off x="6927225" y="1106600"/>
            <a:ext cx="1825925" cy="3082075"/>
          </a:xfrm>
          <a:prstGeom prst="rect">
            <a:avLst/>
          </a:prstGeom>
          <a:noFill/>
          <a:ln>
            <a:noFill/>
          </a:ln>
        </p:spPr>
      </p:pic>
      <p:sp>
        <p:nvSpPr>
          <p:cNvPr id="376" name="Shape 376"/>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Shape 381"/>
          <p:cNvSpPr txBox="1"/>
          <p:nvPr>
            <p:ph type="title"/>
          </p:nvPr>
        </p:nvSpPr>
        <p:spPr>
          <a:xfrm>
            <a:off x="1681575" y="672125"/>
            <a:ext cx="4944300" cy="64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Stats screen</a:t>
            </a:r>
            <a:endParaRPr/>
          </a:p>
        </p:txBody>
      </p:sp>
      <p:sp>
        <p:nvSpPr>
          <p:cNvPr id="382" name="Shape 382"/>
          <p:cNvSpPr txBox="1"/>
          <p:nvPr>
            <p:ph idx="1" type="body"/>
          </p:nvPr>
        </p:nvSpPr>
        <p:spPr>
          <a:xfrm>
            <a:off x="1763375" y="1317425"/>
            <a:ext cx="4944300" cy="16599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1800"/>
              <a:t>The goal of this game is to collect items, so we made a stats screen with various statistics that our app keeps track of.</a:t>
            </a:r>
            <a:endParaRPr sz="1800"/>
          </a:p>
        </p:txBody>
      </p:sp>
      <p:sp>
        <p:nvSpPr>
          <p:cNvPr id="383" name="Shape 383"/>
          <p:cNvSpPr/>
          <p:nvPr/>
        </p:nvSpPr>
        <p:spPr>
          <a:xfrm>
            <a:off x="6524513" y="50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84" name="Shape 384"/>
          <p:cNvPicPr preferRelativeResize="0"/>
          <p:nvPr/>
        </p:nvPicPr>
        <p:blipFill>
          <a:blip r:embed="rId3">
            <a:alphaModFix/>
          </a:blip>
          <a:stretch>
            <a:fillRect/>
          </a:stretch>
        </p:blipFill>
        <p:spPr>
          <a:xfrm>
            <a:off x="6631150" y="853075"/>
            <a:ext cx="1768550" cy="30236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type="title"/>
          </p:nvPr>
        </p:nvSpPr>
        <p:spPr>
          <a:xfrm>
            <a:off x="2168400" y="431225"/>
            <a:ext cx="4807200" cy="572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u="sng"/>
              <a:t>Inventory screen </a:t>
            </a:r>
            <a:endParaRPr u="sng"/>
          </a:p>
        </p:txBody>
      </p:sp>
      <p:sp>
        <p:nvSpPr>
          <p:cNvPr id="390" name="Shape 390"/>
          <p:cNvSpPr txBox="1"/>
          <p:nvPr>
            <p:ph idx="1" type="body"/>
          </p:nvPr>
        </p:nvSpPr>
        <p:spPr>
          <a:xfrm>
            <a:off x="1829225" y="1358800"/>
            <a:ext cx="4944300" cy="16599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2400"/>
              <a:t>Inventory screen will display the items that the user have acquired during the game play. </a:t>
            </a:r>
            <a:endParaRPr sz="2400"/>
          </a:p>
        </p:txBody>
      </p:sp>
      <p:pic>
        <p:nvPicPr>
          <p:cNvPr id="391" name="Shape 391"/>
          <p:cNvPicPr preferRelativeResize="0"/>
          <p:nvPr/>
        </p:nvPicPr>
        <p:blipFill>
          <a:blip r:embed="rId3">
            <a:alphaModFix/>
          </a:blip>
          <a:stretch>
            <a:fillRect/>
          </a:stretch>
        </p:blipFill>
        <p:spPr>
          <a:xfrm>
            <a:off x="6912400" y="1134750"/>
            <a:ext cx="1861849" cy="3012725"/>
          </a:xfrm>
          <a:prstGeom prst="rect">
            <a:avLst/>
          </a:prstGeom>
          <a:noFill/>
          <a:ln cap="flat" cmpd="sng" w="19050">
            <a:solidFill>
              <a:srgbClr val="19BBD5"/>
            </a:solidFill>
            <a:prstDash val="solid"/>
            <a:round/>
            <a:headEnd len="sm" w="sm" type="none"/>
            <a:tailEnd len="sm" w="sm" type="none"/>
          </a:ln>
        </p:spPr>
      </p:pic>
      <p:sp>
        <p:nvSpPr>
          <p:cNvPr id="392" name="Shape 392"/>
          <p:cNvSpPr/>
          <p:nvPr/>
        </p:nvSpPr>
        <p:spPr>
          <a:xfrm>
            <a:off x="6852413" y="795400"/>
            <a:ext cx="1981816" cy="3808942"/>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184769"/>
          </a:solid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93" name="Shape 393"/>
          <p:cNvPicPr preferRelativeResize="0"/>
          <p:nvPr/>
        </p:nvPicPr>
        <p:blipFill>
          <a:blip r:embed="rId4">
            <a:alphaModFix/>
          </a:blip>
          <a:stretch>
            <a:fillRect/>
          </a:stretch>
        </p:blipFill>
        <p:spPr>
          <a:xfrm>
            <a:off x="8487775" y="1529075"/>
            <a:ext cx="286475" cy="286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1732700" y="294250"/>
            <a:ext cx="5717700" cy="8862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Shared Preferences </a:t>
            </a:r>
            <a:endParaRPr/>
          </a:p>
        </p:txBody>
      </p:sp>
      <p:sp>
        <p:nvSpPr>
          <p:cNvPr id="399" name="Shape 399"/>
          <p:cNvSpPr txBox="1"/>
          <p:nvPr>
            <p:ph idx="1" type="body"/>
          </p:nvPr>
        </p:nvSpPr>
        <p:spPr>
          <a:xfrm>
            <a:off x="1862150" y="1180450"/>
            <a:ext cx="4944300" cy="3268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1800">
                <a:solidFill>
                  <a:srgbClr val="FFFFFF"/>
                </a:solidFill>
              </a:rPr>
              <a:t>We use shared preferences instead of database because it was way more less time </a:t>
            </a:r>
            <a:r>
              <a:rPr lang="en" sz="1800">
                <a:solidFill>
                  <a:srgbClr val="FFFFFF"/>
                </a:solidFill>
              </a:rPr>
              <a:t>consuming</a:t>
            </a:r>
            <a:r>
              <a:rPr lang="en" sz="1800">
                <a:solidFill>
                  <a:srgbClr val="FFFFFF"/>
                </a:solidFill>
              </a:rPr>
              <a:t> than the database.</a:t>
            </a:r>
            <a:endParaRPr sz="1800">
              <a:solidFill>
                <a:srgbClr val="FFFFFF"/>
              </a:solidFill>
            </a:endParaRPr>
          </a:p>
          <a:p>
            <a:pPr indent="0" lvl="0" marL="0" rtl="0">
              <a:spcBef>
                <a:spcPts val="600"/>
              </a:spcBef>
              <a:spcAft>
                <a:spcPts val="0"/>
              </a:spcAft>
              <a:buNone/>
            </a:pPr>
            <a:r>
              <a:t/>
            </a:r>
            <a:endParaRPr sz="1800"/>
          </a:p>
          <a:p>
            <a:pPr indent="0" lvl="0" marL="0" rtl="0">
              <a:spcBef>
                <a:spcPts val="600"/>
              </a:spcBef>
              <a:spcAft>
                <a:spcPts val="0"/>
              </a:spcAft>
              <a:buNone/>
            </a:pPr>
            <a:r>
              <a:rPr lang="en" sz="1800">
                <a:solidFill>
                  <a:srgbClr val="FFFFFF"/>
                </a:solidFill>
                <a:latin typeface="Times New Roman"/>
                <a:ea typeface="Times New Roman"/>
                <a:cs typeface="Times New Roman"/>
                <a:sym typeface="Times New Roman"/>
              </a:rPr>
              <a:t>You can use SharedPreferences to save any primitive data: booleans, floats, ints, longs, and strings. This data will persist across user sessions (even if your application is killed).</a:t>
            </a:r>
            <a:endParaRPr sz="1800">
              <a:solidFill>
                <a:srgbClr val="FFFFFF"/>
              </a:solidFill>
              <a:latin typeface="Times New Roman"/>
              <a:ea typeface="Times New Roman"/>
              <a:cs typeface="Times New Roman"/>
              <a:sym typeface="Times New Roman"/>
            </a:endParaRPr>
          </a:p>
          <a:p>
            <a:pPr indent="0" lvl="0" marL="0">
              <a:spcBef>
                <a:spcPts val="600"/>
              </a:spcBef>
              <a:spcAft>
                <a:spcPts val="0"/>
              </a:spcAft>
              <a:buNone/>
            </a:pPr>
            <a:r>
              <a:rPr lang="en" sz="1800">
                <a:solidFill>
                  <a:srgbClr val="FFFFFF"/>
                </a:solidFill>
                <a:latin typeface="Times New Roman"/>
                <a:ea typeface="Times New Roman"/>
                <a:cs typeface="Times New Roman"/>
                <a:sym typeface="Times New Roman"/>
              </a:rPr>
              <a:t>The main purpose is to save private </a:t>
            </a:r>
            <a:r>
              <a:rPr lang="en" sz="1800">
                <a:solidFill>
                  <a:srgbClr val="FFFFFF"/>
                </a:solidFill>
                <a:latin typeface="Times New Roman"/>
                <a:ea typeface="Times New Roman"/>
                <a:cs typeface="Times New Roman"/>
                <a:sym typeface="Times New Roman"/>
              </a:rPr>
              <a:t>primitive</a:t>
            </a:r>
            <a:r>
              <a:rPr lang="en" sz="1800">
                <a:solidFill>
                  <a:srgbClr val="FFFFFF"/>
                </a:solidFill>
                <a:latin typeface="Times New Roman"/>
                <a:ea typeface="Times New Roman"/>
                <a:cs typeface="Times New Roman"/>
                <a:sym typeface="Times New Roman"/>
              </a:rPr>
              <a:t> data key-value pairs. </a:t>
            </a: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